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2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diagrams/data13.xml" ContentType="application/vnd.openxmlformats-officedocument.drawingml.diagramData+xml"/>
  <Override PartName="/ppt/diagrams/layout13.xml" ContentType="application/vnd.openxmlformats-officedocument.drawingml.diagramLayout+xml"/>
  <Override PartName="/ppt/diagrams/quickStyle13.xml" ContentType="application/vnd.openxmlformats-officedocument.drawingml.diagramStyle+xml"/>
  <Override PartName="/ppt/diagrams/colors13.xml" ContentType="application/vnd.openxmlformats-officedocument.drawingml.diagramColors+xml"/>
  <Override PartName="/ppt/diagrams/drawing13.xml" ContentType="application/vnd.ms-office.drawingml.diagramDrawing+xml"/>
  <Override PartName="/ppt/diagrams/data14.xml" ContentType="application/vnd.openxmlformats-officedocument.drawingml.diagramData+xml"/>
  <Override PartName="/ppt/diagrams/layout14.xml" ContentType="application/vnd.openxmlformats-officedocument.drawingml.diagramLayout+xml"/>
  <Override PartName="/ppt/diagrams/quickStyle14.xml" ContentType="application/vnd.openxmlformats-officedocument.drawingml.diagramStyle+xml"/>
  <Override PartName="/ppt/diagrams/colors14.xml" ContentType="application/vnd.openxmlformats-officedocument.drawingml.diagramColors+xml"/>
  <Override PartName="/ppt/diagrams/drawing14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3" r:id="rId5"/>
    <p:sldMasterId id="2147483731" r:id="rId6"/>
  </p:sldMasterIdLst>
  <p:notesMasterIdLst>
    <p:notesMasterId r:id="rId44"/>
  </p:notesMasterIdLst>
  <p:handoutMasterIdLst>
    <p:handoutMasterId r:id="rId45"/>
  </p:handoutMasterIdLst>
  <p:sldIdLst>
    <p:sldId id="347" r:id="rId7"/>
    <p:sldId id="356" r:id="rId8"/>
    <p:sldId id="357" r:id="rId9"/>
    <p:sldId id="360" r:id="rId10"/>
    <p:sldId id="263" r:id="rId11"/>
    <p:sldId id="342" r:id="rId12"/>
    <p:sldId id="287" r:id="rId13"/>
    <p:sldId id="268" r:id="rId14"/>
    <p:sldId id="274" r:id="rId15"/>
    <p:sldId id="266" r:id="rId16"/>
    <p:sldId id="282" r:id="rId17"/>
    <p:sldId id="261" r:id="rId18"/>
    <p:sldId id="258" r:id="rId19"/>
    <p:sldId id="267" r:id="rId20"/>
    <p:sldId id="281" r:id="rId21"/>
    <p:sldId id="353" r:id="rId22"/>
    <p:sldId id="256" r:id="rId23"/>
    <p:sldId id="354" r:id="rId24"/>
    <p:sldId id="269" r:id="rId25"/>
    <p:sldId id="273" r:id="rId26"/>
    <p:sldId id="275" r:id="rId27"/>
    <p:sldId id="276" r:id="rId28"/>
    <p:sldId id="277" r:id="rId29"/>
    <p:sldId id="280" r:id="rId30"/>
    <p:sldId id="344" r:id="rId31"/>
    <p:sldId id="352" r:id="rId32"/>
    <p:sldId id="279" r:id="rId33"/>
    <p:sldId id="278" r:id="rId34"/>
    <p:sldId id="283" r:id="rId35"/>
    <p:sldId id="284" r:id="rId36"/>
    <p:sldId id="285" r:id="rId37"/>
    <p:sldId id="286" r:id="rId38"/>
    <p:sldId id="350" r:id="rId39"/>
    <p:sldId id="259" r:id="rId40"/>
    <p:sldId id="270" r:id="rId41"/>
    <p:sldId id="271" r:id="rId42"/>
    <p:sldId id="272" r:id="rId43"/>
  </p:sldIdLst>
  <p:sldSz cx="12192000" cy="6858000"/>
  <p:notesSz cx="6858000" cy="9144000"/>
  <p:custDataLst>
    <p:tags r:id="rId46"/>
  </p:custDataLst>
  <p:defaultTextStyle>
    <a:defPPr>
      <a:defRPr lang="en-US"/>
    </a:defPPr>
    <a:lvl1pPr marL="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2286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4572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6858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9144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1430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13716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16002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18288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0A0000"/>
    <a:srgbClr val="020000"/>
    <a:srgbClr val="010000"/>
    <a:srgbClr val="CEFFDF"/>
    <a:srgbClr val="0000FF"/>
    <a:srgbClr val="0000FE"/>
    <a:srgbClr val="524B4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22" d="100"/>
          <a:sy n="122" d="100"/>
        </p:scale>
        <p:origin x="96" y="20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3" d="100"/>
          <a:sy n="83" d="100"/>
        </p:scale>
        <p:origin x="3180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slide" Target="slides/slide20.xml"/><Relationship Id="rId39" Type="http://schemas.openxmlformats.org/officeDocument/2006/relationships/slide" Target="slides/slide33.xml"/><Relationship Id="rId21" Type="http://schemas.openxmlformats.org/officeDocument/2006/relationships/slide" Target="slides/slide15.xml"/><Relationship Id="rId34" Type="http://schemas.openxmlformats.org/officeDocument/2006/relationships/slide" Target="slides/slide28.xml"/><Relationship Id="rId42" Type="http://schemas.openxmlformats.org/officeDocument/2006/relationships/slide" Target="slides/slide36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1.xml"/><Relationship Id="rId2" Type="http://schemas.openxmlformats.org/officeDocument/2006/relationships/customXml" Target="../customXml/item2.xml"/><Relationship Id="rId16" Type="http://schemas.openxmlformats.org/officeDocument/2006/relationships/slide" Target="slides/slide10.xml"/><Relationship Id="rId29" Type="http://schemas.openxmlformats.org/officeDocument/2006/relationships/slide" Target="slides/slide23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slide" Target="slides/slide26.xml"/><Relationship Id="rId37" Type="http://schemas.openxmlformats.org/officeDocument/2006/relationships/slide" Target="slides/slide31.xml"/><Relationship Id="rId40" Type="http://schemas.openxmlformats.org/officeDocument/2006/relationships/slide" Target="slides/slide34.xml"/><Relationship Id="rId45" Type="http://schemas.openxmlformats.org/officeDocument/2006/relationships/handoutMaster" Target="handoutMasters/handoutMaster1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36" Type="http://schemas.openxmlformats.org/officeDocument/2006/relationships/slide" Target="slides/slide30.xml"/><Relationship Id="rId49" Type="http://schemas.openxmlformats.org/officeDocument/2006/relationships/theme" Target="theme/theme1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31" Type="http://schemas.openxmlformats.org/officeDocument/2006/relationships/slide" Target="slides/slide25.xml"/><Relationship Id="rId44" Type="http://schemas.openxmlformats.org/officeDocument/2006/relationships/notesMaster" Target="notesMasters/notesMaster1.xml"/><Relationship Id="rId4" Type="http://schemas.openxmlformats.org/officeDocument/2006/relationships/customXml" Target="../customXml/item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slide" Target="slides/slide24.xml"/><Relationship Id="rId35" Type="http://schemas.openxmlformats.org/officeDocument/2006/relationships/slide" Target="slides/slide29.xml"/><Relationship Id="rId43" Type="http://schemas.openxmlformats.org/officeDocument/2006/relationships/slide" Target="slides/slide37.xml"/><Relationship Id="rId48" Type="http://schemas.openxmlformats.org/officeDocument/2006/relationships/viewProps" Target="viewProps.xml"/><Relationship Id="rId8" Type="http://schemas.openxmlformats.org/officeDocument/2006/relationships/slide" Target="slides/slide2.xml"/><Relationship Id="rId3" Type="http://schemas.openxmlformats.org/officeDocument/2006/relationships/customXml" Target="../customXml/item3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slide" Target="slides/slide27.xml"/><Relationship Id="rId38" Type="http://schemas.openxmlformats.org/officeDocument/2006/relationships/slide" Target="slides/slide32.xml"/><Relationship Id="rId46" Type="http://schemas.openxmlformats.org/officeDocument/2006/relationships/tags" Target="tags/tag1.xml"/><Relationship Id="rId20" Type="http://schemas.openxmlformats.org/officeDocument/2006/relationships/slide" Target="slides/slide14.xml"/><Relationship Id="rId41" Type="http://schemas.openxmlformats.org/officeDocument/2006/relationships/slide" Target="slides/slide35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2.xml"/></Relationships>
</file>

<file path=ppt/diagrams/_rels/data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svg"/><Relationship Id="rId13" Type="http://schemas.openxmlformats.org/officeDocument/2006/relationships/image" Target="../media/image49.png"/><Relationship Id="rId3" Type="http://schemas.openxmlformats.org/officeDocument/2006/relationships/image" Target="../media/image39.png"/><Relationship Id="rId7" Type="http://schemas.openxmlformats.org/officeDocument/2006/relationships/image" Target="../media/image43.png"/><Relationship Id="rId12" Type="http://schemas.openxmlformats.org/officeDocument/2006/relationships/image" Target="../media/image48.svg"/><Relationship Id="rId2" Type="http://schemas.openxmlformats.org/officeDocument/2006/relationships/image" Target="../media/image38.svg"/><Relationship Id="rId1" Type="http://schemas.openxmlformats.org/officeDocument/2006/relationships/image" Target="../media/image37.png"/><Relationship Id="rId6" Type="http://schemas.openxmlformats.org/officeDocument/2006/relationships/image" Target="../media/image42.svg"/><Relationship Id="rId11" Type="http://schemas.openxmlformats.org/officeDocument/2006/relationships/image" Target="../media/image47.png"/><Relationship Id="rId5" Type="http://schemas.openxmlformats.org/officeDocument/2006/relationships/image" Target="../media/image41.png"/><Relationship Id="rId10" Type="http://schemas.openxmlformats.org/officeDocument/2006/relationships/image" Target="../media/image46.svg"/><Relationship Id="rId4" Type="http://schemas.openxmlformats.org/officeDocument/2006/relationships/image" Target="../media/image40.svg"/><Relationship Id="rId9" Type="http://schemas.openxmlformats.org/officeDocument/2006/relationships/image" Target="../media/image45.png"/><Relationship Id="rId14" Type="http://schemas.openxmlformats.org/officeDocument/2006/relationships/image" Target="../media/image50.svg"/></Relationships>
</file>

<file path=ppt/diagrams/_rels/data2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uio.no/studier/program/religionsvitenskap/oppbygging/" TargetMode="External"/><Relationship Id="rId1" Type="http://schemas.openxmlformats.org/officeDocument/2006/relationships/hyperlink" Target="https://www.uio.no/studier/emnegrupper/hf/80REL2/index.html" TargetMode="External"/></Relationships>
</file>

<file path=ppt/diagrams/_rels/data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svg"/><Relationship Id="rId3" Type="http://schemas.openxmlformats.org/officeDocument/2006/relationships/image" Target="../media/image55.png"/><Relationship Id="rId7" Type="http://schemas.openxmlformats.org/officeDocument/2006/relationships/image" Target="../media/image59.png"/><Relationship Id="rId2" Type="http://schemas.openxmlformats.org/officeDocument/2006/relationships/image" Target="../media/image54.svg"/><Relationship Id="rId1" Type="http://schemas.openxmlformats.org/officeDocument/2006/relationships/image" Target="../media/image53.png"/><Relationship Id="rId6" Type="http://schemas.openxmlformats.org/officeDocument/2006/relationships/image" Target="../media/image58.svg"/><Relationship Id="rId5" Type="http://schemas.openxmlformats.org/officeDocument/2006/relationships/image" Target="../media/image57.png"/><Relationship Id="rId10" Type="http://schemas.openxmlformats.org/officeDocument/2006/relationships/image" Target="../media/image62.svg"/><Relationship Id="rId4" Type="http://schemas.openxmlformats.org/officeDocument/2006/relationships/image" Target="../media/image56.svg"/><Relationship Id="rId9" Type="http://schemas.openxmlformats.org/officeDocument/2006/relationships/image" Target="../media/image61.png"/></Relationships>
</file>

<file path=ppt/diagrams/_rels/data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7" Type="http://schemas.openxmlformats.org/officeDocument/2006/relationships/image" Target="../media/image75.png"/><Relationship Id="rId2" Type="http://schemas.openxmlformats.org/officeDocument/2006/relationships/image" Target="../media/image70.svg"/><Relationship Id="rId1" Type="http://schemas.openxmlformats.org/officeDocument/2006/relationships/image" Target="../media/image69.png"/><Relationship Id="rId6" Type="http://schemas.openxmlformats.org/officeDocument/2006/relationships/image" Target="../media/image74.png"/><Relationship Id="rId5" Type="http://schemas.openxmlformats.org/officeDocument/2006/relationships/image" Target="../media/image73.png"/><Relationship Id="rId4" Type="http://schemas.openxmlformats.org/officeDocument/2006/relationships/image" Target="../media/image72.png"/></Relationships>
</file>

<file path=ppt/diagrams/_rels/data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5.svg"/><Relationship Id="rId3" Type="http://schemas.openxmlformats.org/officeDocument/2006/relationships/image" Target="../media/image90.png"/><Relationship Id="rId7" Type="http://schemas.openxmlformats.org/officeDocument/2006/relationships/image" Target="../media/image94.png"/><Relationship Id="rId2" Type="http://schemas.openxmlformats.org/officeDocument/2006/relationships/image" Target="../media/image89.svg"/><Relationship Id="rId1" Type="http://schemas.openxmlformats.org/officeDocument/2006/relationships/image" Target="../media/image88.png"/><Relationship Id="rId6" Type="http://schemas.openxmlformats.org/officeDocument/2006/relationships/image" Target="../media/image93.svg"/><Relationship Id="rId5" Type="http://schemas.openxmlformats.org/officeDocument/2006/relationships/image" Target="../media/image92.png"/><Relationship Id="rId4" Type="http://schemas.openxmlformats.org/officeDocument/2006/relationships/image" Target="../media/image91.svg"/></Relationships>
</file>

<file path=ppt/diagrams/_rels/data8.xml.rels><?xml version="1.0" encoding="UTF-8" standalone="yes"?>
<Relationships xmlns="http://schemas.openxmlformats.org/package/2006/relationships"><Relationship Id="rId8" Type="http://schemas.openxmlformats.org/officeDocument/2006/relationships/image" Target="../media/image95.svg"/><Relationship Id="rId3" Type="http://schemas.openxmlformats.org/officeDocument/2006/relationships/image" Target="../media/image100.png"/><Relationship Id="rId7" Type="http://schemas.openxmlformats.org/officeDocument/2006/relationships/image" Target="../media/image94.png"/><Relationship Id="rId2" Type="http://schemas.openxmlformats.org/officeDocument/2006/relationships/image" Target="../media/image99.svg"/><Relationship Id="rId1" Type="http://schemas.openxmlformats.org/officeDocument/2006/relationships/image" Target="../media/image98.png"/><Relationship Id="rId6" Type="http://schemas.openxmlformats.org/officeDocument/2006/relationships/image" Target="../media/image102.svg"/><Relationship Id="rId5" Type="http://schemas.openxmlformats.org/officeDocument/2006/relationships/image" Target="../media/image92.png"/><Relationship Id="rId4" Type="http://schemas.openxmlformats.org/officeDocument/2006/relationships/image" Target="../media/image101.svg"/></Relationships>
</file>

<file path=ppt/diagrams/_rels/data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uio.no/tjenester/it/" TargetMode="External"/><Relationship Id="rId2" Type="http://schemas.openxmlformats.org/officeDocument/2006/relationships/hyperlink" Target="https://mail.uio.no/owa/auth/logon.aspx?replaceCurrent=1&amp;url=https%3a%2f%2fmail.uio.no%2fowa%2f" TargetMode="External"/><Relationship Id="rId1" Type="http://schemas.openxmlformats.org/officeDocument/2006/relationships/hyperlink" Target="https://brukerinfo.uio.no/logon.php" TargetMode="External"/></Relationships>
</file>

<file path=ppt/diagrams/_rels/data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png"/><Relationship Id="rId2" Type="http://schemas.openxmlformats.org/officeDocument/2006/relationships/image" Target="../media/image109.svg"/><Relationship Id="rId1" Type="http://schemas.openxmlformats.org/officeDocument/2006/relationships/image" Target="../media/image108.png"/><Relationship Id="rId4" Type="http://schemas.openxmlformats.org/officeDocument/2006/relationships/image" Target="../media/image111.svg"/></Relationships>
</file>

<file path=ppt/diagrams/_rels/data1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hf.uio.no/studier/kontakt/hfstudieinfo.html" TargetMode="External"/><Relationship Id="rId2" Type="http://schemas.openxmlformats.org/officeDocument/2006/relationships/hyperlink" Target="https://www.uio.no/studier/eksamen/obligatoriske-aktiviteter/hf-oblig.html" TargetMode="External"/><Relationship Id="rId1" Type="http://schemas.openxmlformats.org/officeDocument/2006/relationships/hyperlink" Target="mailto:studentinfo@ikos.uio.no" TargetMode="External"/><Relationship Id="rId4" Type="http://schemas.openxmlformats.org/officeDocument/2006/relationships/hyperlink" Target="https://www.uio.no/tjenester/it/kontakt/it-hjelp/index.html" TargetMode="External"/></Relationships>
</file>

<file path=ppt/diagrams/_rels/data12.xml.rels><?xml version="1.0" encoding="UTF-8" standalone="yes"?>
<Relationships xmlns="http://schemas.openxmlformats.org/package/2006/relationships"><Relationship Id="rId1" Type="http://schemas.openxmlformats.org/officeDocument/2006/relationships/hyperlink" Target="https://www.uio.no/om/hms/arbeidsmiljo/prosedyrer/trakassering/index.html" TargetMode="External"/></Relationships>
</file>

<file path=ppt/diagrams/_rels/data13.xml.rels><?xml version="1.0" encoding="UTF-8" standalone="yes"?>
<Relationships xmlns="http://schemas.openxmlformats.org/package/2006/relationships"><Relationship Id="rId1" Type="http://schemas.openxmlformats.org/officeDocument/2006/relationships/hyperlink" Target="https://www.uio.no/studier/tilrettelegging-permisjon/permisjon/" TargetMode="External"/></Relationships>
</file>

<file path=ppt/diagrams/_rels/drawing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svg"/><Relationship Id="rId13" Type="http://schemas.openxmlformats.org/officeDocument/2006/relationships/image" Target="../media/image49.png"/><Relationship Id="rId3" Type="http://schemas.openxmlformats.org/officeDocument/2006/relationships/image" Target="../media/image39.png"/><Relationship Id="rId7" Type="http://schemas.openxmlformats.org/officeDocument/2006/relationships/image" Target="../media/image43.png"/><Relationship Id="rId12" Type="http://schemas.openxmlformats.org/officeDocument/2006/relationships/image" Target="../media/image48.svg"/><Relationship Id="rId2" Type="http://schemas.openxmlformats.org/officeDocument/2006/relationships/image" Target="../media/image38.svg"/><Relationship Id="rId1" Type="http://schemas.openxmlformats.org/officeDocument/2006/relationships/image" Target="../media/image37.png"/><Relationship Id="rId6" Type="http://schemas.openxmlformats.org/officeDocument/2006/relationships/image" Target="../media/image42.svg"/><Relationship Id="rId11" Type="http://schemas.openxmlformats.org/officeDocument/2006/relationships/image" Target="../media/image47.png"/><Relationship Id="rId5" Type="http://schemas.openxmlformats.org/officeDocument/2006/relationships/image" Target="../media/image41.png"/><Relationship Id="rId10" Type="http://schemas.openxmlformats.org/officeDocument/2006/relationships/image" Target="../media/image46.svg"/><Relationship Id="rId4" Type="http://schemas.openxmlformats.org/officeDocument/2006/relationships/image" Target="../media/image40.svg"/><Relationship Id="rId9" Type="http://schemas.openxmlformats.org/officeDocument/2006/relationships/image" Target="../media/image45.png"/><Relationship Id="rId14" Type="http://schemas.openxmlformats.org/officeDocument/2006/relationships/image" Target="../media/image50.svg"/></Relationships>
</file>

<file path=ppt/diagrams/_rels/drawing2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uio.no/studier/program/religionsvitenskap/oppbygging/" TargetMode="External"/><Relationship Id="rId1" Type="http://schemas.openxmlformats.org/officeDocument/2006/relationships/hyperlink" Target="https://www.uio.no/studier/emnegrupper/hf/80REL2/index.html" TargetMode="External"/></Relationships>
</file>

<file path=ppt/diagrams/_rels/drawing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svg"/><Relationship Id="rId3" Type="http://schemas.openxmlformats.org/officeDocument/2006/relationships/image" Target="../media/image55.png"/><Relationship Id="rId7" Type="http://schemas.openxmlformats.org/officeDocument/2006/relationships/image" Target="../media/image59.png"/><Relationship Id="rId2" Type="http://schemas.openxmlformats.org/officeDocument/2006/relationships/image" Target="../media/image54.svg"/><Relationship Id="rId1" Type="http://schemas.openxmlformats.org/officeDocument/2006/relationships/image" Target="../media/image53.png"/><Relationship Id="rId6" Type="http://schemas.openxmlformats.org/officeDocument/2006/relationships/image" Target="../media/image58.svg"/><Relationship Id="rId5" Type="http://schemas.openxmlformats.org/officeDocument/2006/relationships/image" Target="../media/image57.png"/><Relationship Id="rId10" Type="http://schemas.openxmlformats.org/officeDocument/2006/relationships/image" Target="../media/image62.svg"/><Relationship Id="rId4" Type="http://schemas.openxmlformats.org/officeDocument/2006/relationships/image" Target="../media/image56.svg"/><Relationship Id="rId9" Type="http://schemas.openxmlformats.org/officeDocument/2006/relationships/image" Target="../media/image61.png"/></Relationships>
</file>

<file path=ppt/diagrams/_rels/drawing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7" Type="http://schemas.openxmlformats.org/officeDocument/2006/relationships/image" Target="../media/image75.png"/><Relationship Id="rId2" Type="http://schemas.openxmlformats.org/officeDocument/2006/relationships/image" Target="../media/image70.svg"/><Relationship Id="rId1" Type="http://schemas.openxmlformats.org/officeDocument/2006/relationships/image" Target="../media/image69.png"/><Relationship Id="rId6" Type="http://schemas.openxmlformats.org/officeDocument/2006/relationships/image" Target="../media/image74.png"/><Relationship Id="rId5" Type="http://schemas.openxmlformats.org/officeDocument/2006/relationships/image" Target="../media/image73.png"/><Relationship Id="rId4" Type="http://schemas.openxmlformats.org/officeDocument/2006/relationships/image" Target="../media/image72.png"/></Relationships>
</file>

<file path=ppt/diagrams/_rels/drawing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5.svg"/><Relationship Id="rId3" Type="http://schemas.openxmlformats.org/officeDocument/2006/relationships/image" Target="../media/image90.png"/><Relationship Id="rId7" Type="http://schemas.openxmlformats.org/officeDocument/2006/relationships/image" Target="../media/image94.png"/><Relationship Id="rId2" Type="http://schemas.openxmlformats.org/officeDocument/2006/relationships/image" Target="../media/image89.svg"/><Relationship Id="rId1" Type="http://schemas.openxmlformats.org/officeDocument/2006/relationships/image" Target="../media/image88.png"/><Relationship Id="rId6" Type="http://schemas.openxmlformats.org/officeDocument/2006/relationships/image" Target="../media/image93.svg"/><Relationship Id="rId5" Type="http://schemas.openxmlformats.org/officeDocument/2006/relationships/image" Target="../media/image92.png"/><Relationship Id="rId4" Type="http://schemas.openxmlformats.org/officeDocument/2006/relationships/image" Target="../media/image91.svg"/></Relationships>
</file>

<file path=ppt/diagrams/_rels/drawing8.xml.rels><?xml version="1.0" encoding="UTF-8" standalone="yes"?>
<Relationships xmlns="http://schemas.openxmlformats.org/package/2006/relationships"><Relationship Id="rId8" Type="http://schemas.openxmlformats.org/officeDocument/2006/relationships/image" Target="../media/image95.svg"/><Relationship Id="rId3" Type="http://schemas.openxmlformats.org/officeDocument/2006/relationships/image" Target="../media/image100.png"/><Relationship Id="rId7" Type="http://schemas.openxmlformats.org/officeDocument/2006/relationships/image" Target="../media/image94.png"/><Relationship Id="rId2" Type="http://schemas.openxmlformats.org/officeDocument/2006/relationships/image" Target="../media/image99.svg"/><Relationship Id="rId1" Type="http://schemas.openxmlformats.org/officeDocument/2006/relationships/image" Target="../media/image98.png"/><Relationship Id="rId6" Type="http://schemas.openxmlformats.org/officeDocument/2006/relationships/image" Target="../media/image102.svg"/><Relationship Id="rId5" Type="http://schemas.openxmlformats.org/officeDocument/2006/relationships/image" Target="../media/image92.png"/><Relationship Id="rId4" Type="http://schemas.openxmlformats.org/officeDocument/2006/relationships/image" Target="../media/image101.svg"/></Relationships>
</file>

<file path=ppt/diagrams/_rels/drawing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uio.no/tjenester/it/" TargetMode="External"/><Relationship Id="rId2" Type="http://schemas.openxmlformats.org/officeDocument/2006/relationships/hyperlink" Target="https://brukerinfo.uio.no/logon.php" TargetMode="External"/><Relationship Id="rId1" Type="http://schemas.openxmlformats.org/officeDocument/2006/relationships/hyperlink" Target="https://mail.uio.no/owa/auth/logon.aspx?replaceCurrent=1&amp;url=https%3a%2f%2fmail.uio.no%2fowa%2f" TargetMode="External"/></Relationships>
</file>

<file path=ppt/diagrams/_rels/drawing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png"/><Relationship Id="rId2" Type="http://schemas.openxmlformats.org/officeDocument/2006/relationships/image" Target="../media/image109.svg"/><Relationship Id="rId1" Type="http://schemas.openxmlformats.org/officeDocument/2006/relationships/image" Target="../media/image108.png"/><Relationship Id="rId4" Type="http://schemas.openxmlformats.org/officeDocument/2006/relationships/image" Target="../media/image111.svg"/></Relationships>
</file>

<file path=ppt/diagrams/_rels/drawing1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hf.uio.no/studier/kontakt/hfstudieinfo.html" TargetMode="External"/><Relationship Id="rId2" Type="http://schemas.openxmlformats.org/officeDocument/2006/relationships/hyperlink" Target="https://www.uio.no/studier/eksamen/obligatoriske-aktiviteter/hf-oblig.html" TargetMode="External"/><Relationship Id="rId1" Type="http://schemas.openxmlformats.org/officeDocument/2006/relationships/hyperlink" Target="mailto:studentinfo@ikos.uio.no" TargetMode="External"/><Relationship Id="rId4" Type="http://schemas.openxmlformats.org/officeDocument/2006/relationships/hyperlink" Target="https://www.uio.no/tjenester/it/kontakt/it-hjelp/index.html" TargetMode="External"/></Relationships>
</file>

<file path=ppt/diagrams/_rels/drawing12.xml.rels><?xml version="1.0" encoding="UTF-8" standalone="yes"?>
<Relationships xmlns="http://schemas.openxmlformats.org/package/2006/relationships"><Relationship Id="rId1" Type="http://schemas.openxmlformats.org/officeDocument/2006/relationships/hyperlink" Target="https://www.uio.no/om/hms/arbeidsmiljo/prosedyrer/trakassering/index.html" TargetMode="External"/></Relationships>
</file>

<file path=ppt/diagrams/_rels/drawing13.xml.rels><?xml version="1.0" encoding="UTF-8" standalone="yes"?>
<Relationships xmlns="http://schemas.openxmlformats.org/package/2006/relationships"><Relationship Id="rId1" Type="http://schemas.openxmlformats.org/officeDocument/2006/relationships/hyperlink" Target="https://www.uio.no/studier/tilrettelegging-permisjon/permisjon/" TargetMode="Externa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6_2">
  <dgm:title val=""/>
  <dgm:desc val=""/>
  <dgm:catLst>
    <dgm:cat type="accent6" pri="11200"/>
  </dgm:catLst>
  <dgm:styleLbl name="node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ln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6_1">
  <dgm:title val=""/>
  <dgm:desc val=""/>
  <dgm:catLst>
    <dgm:cat type="accent6" pri="11100"/>
  </dgm:catLst>
  <dgm:styleLbl name="node0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6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6">
        <a:alpha val="4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3_4">
  <dgm:title val=""/>
  <dgm:desc val=""/>
  <dgm:catLst>
    <dgm:cat type="accent3" pri="11400"/>
  </dgm:catLst>
  <dgm:styleLbl name="node0">
    <dgm:fillClrLst meth="cycle">
      <a:schemeClr val="accent3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3">
        <a:shade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3">
        <a:shade val="50000"/>
      </a:schemeClr>
      <a:schemeClr val="accent3">
        <a:tint val="55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3">
        <a:shade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3">
        <a:shade val="80000"/>
        <a:alpha val="50000"/>
      </a:schemeClr>
      <a:schemeClr val="accent3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55000"/>
      </a:schemeClr>
    </dgm:fillClrLst>
    <dgm:linClrLst meth="repeat">
      <a:schemeClr val="accent3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55000"/>
      </a:schemeClr>
    </dgm:fillClrLst>
    <dgm:linClrLst meth="repeat">
      <a:schemeClr val="accent3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55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5_2">
  <dgm:title val=""/>
  <dgm:desc val=""/>
  <dgm:catLst>
    <dgm:cat type="accent5" pri="11200"/>
  </dgm:catLst>
  <dgm:styleLbl name="node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5"/>
    </dgm:fillClrLst>
    <dgm:linClrLst meth="repeat">
      <a:schemeClr val="accent5"/>
    </dgm:linClrLst>
    <dgm:effectClrLst/>
    <dgm:txLinClrLst/>
    <dgm:txFillClrLst/>
    <dgm:txEffectClrLst/>
  </dgm:styleLbl>
  <dgm:styleLbl name="ln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8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5_2">
  <dgm:title val=""/>
  <dgm:desc val=""/>
  <dgm:catLst>
    <dgm:cat type="accent5" pri="11200"/>
  </dgm:catLst>
  <dgm:styleLbl name="node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5"/>
    </dgm:fillClrLst>
    <dgm:linClrLst meth="repeat">
      <a:schemeClr val="accent5"/>
    </dgm:linClrLst>
    <dgm:effectClrLst/>
    <dgm:txLinClrLst/>
    <dgm:txFillClrLst/>
    <dgm:txEffectClrLst/>
  </dgm:styleLbl>
  <dgm:styleLbl name="ln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8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4_2">
  <dgm:title val=""/>
  <dgm:desc val=""/>
  <dgm:catLst>
    <dgm:cat type="accent4" pri="112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ln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8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5_2">
  <dgm:title val=""/>
  <dgm:desc val=""/>
  <dgm:catLst>
    <dgm:cat type="accent5" pri="11200"/>
  </dgm:catLst>
  <dgm:styleLbl name="node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5"/>
    </dgm:fillClrLst>
    <dgm:linClrLst meth="repeat">
      <a:schemeClr val="accent5"/>
    </dgm:linClrLst>
    <dgm:effectClrLst/>
    <dgm:txLinClrLst/>
    <dgm:txFillClrLst/>
    <dgm:txEffectClrLst/>
  </dgm:styleLbl>
  <dgm:styleLbl name="ln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8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4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88B8A35-7F57-4761-9C06-FA6024661F8E}" type="doc">
      <dgm:prSet loTypeId="urn:microsoft.com/office/officeart/2018/5/layout/IconCircleLabelList" loCatId="icon" qsTypeId="urn:microsoft.com/office/officeart/2005/8/quickstyle/simple4" qsCatId="simple" csTypeId="urn:microsoft.com/office/officeart/2005/8/colors/accent3_2" csCatId="accent3" phldr="1"/>
      <dgm:spPr/>
      <dgm:t>
        <a:bodyPr/>
        <a:lstStyle/>
        <a:p>
          <a:endParaRPr lang="en-US"/>
        </a:p>
      </dgm:t>
    </dgm:pt>
    <dgm:pt modelId="{51848692-30CB-46C9-B6E5-BA380C81EB00}">
      <dgm:prSet/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lang="nb-NO"/>
            <a:t>Programstruktur og emner</a:t>
          </a:r>
          <a:endParaRPr lang="en-US"/>
        </a:p>
      </dgm:t>
    </dgm:pt>
    <dgm:pt modelId="{228A0B30-401D-4084-B852-44BC5781301B}" type="parTrans" cxnId="{EA6EC501-99B8-4E68-9338-588081BAC0EA}">
      <dgm:prSet/>
      <dgm:spPr/>
      <dgm:t>
        <a:bodyPr/>
        <a:lstStyle/>
        <a:p>
          <a:endParaRPr lang="en-US"/>
        </a:p>
      </dgm:t>
    </dgm:pt>
    <dgm:pt modelId="{B575838F-332A-4C3D-9F3E-4E325BA54633}" type="sibTrans" cxnId="{EA6EC501-99B8-4E68-9338-588081BAC0EA}">
      <dgm:prSet/>
      <dgm:spPr/>
      <dgm:t>
        <a:bodyPr/>
        <a:lstStyle/>
        <a:p>
          <a:endParaRPr lang="en-US"/>
        </a:p>
      </dgm:t>
    </dgm:pt>
    <dgm:pt modelId="{FCDF103C-3377-46EC-B63F-D56B7DE0EDDE}">
      <dgm:prSet/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lang="nb-NO"/>
            <a:t>Mine Studier</a:t>
          </a:r>
          <a:endParaRPr lang="en-US"/>
        </a:p>
      </dgm:t>
    </dgm:pt>
    <dgm:pt modelId="{CA22277F-1323-4406-BDDF-859B0D5C34F0}" type="parTrans" cxnId="{3BC48ACE-A8B7-436B-A811-1754A759621C}">
      <dgm:prSet/>
      <dgm:spPr/>
      <dgm:t>
        <a:bodyPr/>
        <a:lstStyle/>
        <a:p>
          <a:endParaRPr lang="en-US"/>
        </a:p>
      </dgm:t>
    </dgm:pt>
    <dgm:pt modelId="{394B05BC-5A53-4866-8AF9-6DF2CFD1C273}" type="sibTrans" cxnId="{3BC48ACE-A8B7-436B-A811-1754A759621C}">
      <dgm:prSet/>
      <dgm:spPr/>
      <dgm:t>
        <a:bodyPr/>
        <a:lstStyle/>
        <a:p>
          <a:endParaRPr lang="en-US"/>
        </a:p>
      </dgm:t>
    </dgm:pt>
    <dgm:pt modelId="{F9D66F3C-2A89-431A-9C83-7843D8AA105E}">
      <dgm:prSet/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lang="nb-NO"/>
            <a:t>Studentweb og emneoppmelding</a:t>
          </a:r>
          <a:endParaRPr lang="en-US"/>
        </a:p>
      </dgm:t>
    </dgm:pt>
    <dgm:pt modelId="{8D4D5E41-D688-4378-8407-780821C0FCBE}" type="parTrans" cxnId="{EF1C5E84-0717-4730-8688-80C1F8B53685}">
      <dgm:prSet/>
      <dgm:spPr/>
      <dgm:t>
        <a:bodyPr/>
        <a:lstStyle/>
        <a:p>
          <a:endParaRPr lang="en-US"/>
        </a:p>
      </dgm:t>
    </dgm:pt>
    <dgm:pt modelId="{1029525C-5F13-4CC0-B1A4-346B1C7D1EE1}" type="sibTrans" cxnId="{EF1C5E84-0717-4730-8688-80C1F8B53685}">
      <dgm:prSet/>
      <dgm:spPr/>
      <dgm:t>
        <a:bodyPr/>
        <a:lstStyle/>
        <a:p>
          <a:endParaRPr lang="en-US"/>
        </a:p>
      </dgm:t>
    </dgm:pt>
    <dgm:pt modelId="{5D0E38B5-A211-4405-80E8-61C197E5A651}">
      <dgm:prSet/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lang="nb-NO"/>
            <a:t>Forskjellige ressurser ved UiO</a:t>
          </a:r>
          <a:endParaRPr lang="en-US"/>
        </a:p>
      </dgm:t>
    </dgm:pt>
    <dgm:pt modelId="{B56CE11B-5879-413A-8090-D0603240EAEC}" type="parTrans" cxnId="{E490049B-D6C9-485D-AEE4-530C4534361D}">
      <dgm:prSet/>
      <dgm:spPr/>
      <dgm:t>
        <a:bodyPr/>
        <a:lstStyle/>
        <a:p>
          <a:endParaRPr lang="en-US"/>
        </a:p>
      </dgm:t>
    </dgm:pt>
    <dgm:pt modelId="{FC9DFE62-679C-454A-8BFC-9A30BA052FCA}" type="sibTrans" cxnId="{E490049B-D6C9-485D-AEE4-530C4534361D}">
      <dgm:prSet/>
      <dgm:spPr/>
      <dgm:t>
        <a:bodyPr/>
        <a:lstStyle/>
        <a:p>
          <a:endParaRPr lang="en-US"/>
        </a:p>
      </dgm:t>
    </dgm:pt>
    <dgm:pt modelId="{FBF2F6FE-9931-40B7-8296-1DEA72C365E4}">
      <dgm:prSet/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lang="nb-NO"/>
            <a:t>Frister</a:t>
          </a:r>
          <a:endParaRPr lang="en-US"/>
        </a:p>
      </dgm:t>
    </dgm:pt>
    <dgm:pt modelId="{58FD994C-5AD1-4CBD-8FF9-5BF263912848}" type="parTrans" cxnId="{1D4F58C0-FEAE-49C8-8FA4-65BDD190C259}">
      <dgm:prSet/>
      <dgm:spPr/>
      <dgm:t>
        <a:bodyPr/>
        <a:lstStyle/>
        <a:p>
          <a:endParaRPr lang="en-US"/>
        </a:p>
      </dgm:t>
    </dgm:pt>
    <dgm:pt modelId="{F6AB9FB4-0379-4B03-8770-93C8CEC4FD81}" type="sibTrans" cxnId="{1D4F58C0-FEAE-49C8-8FA4-65BDD190C259}">
      <dgm:prSet/>
      <dgm:spPr/>
      <dgm:t>
        <a:bodyPr/>
        <a:lstStyle/>
        <a:p>
          <a:endParaRPr lang="en-US"/>
        </a:p>
      </dgm:t>
    </dgm:pt>
    <dgm:pt modelId="{B96DDBA1-7030-4423-8E59-122471BCA360}">
      <dgm:prSet/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lang="nb-NO" dirty="0"/>
            <a:t>Kontakt</a:t>
          </a:r>
          <a:endParaRPr lang="en-US" dirty="0"/>
        </a:p>
      </dgm:t>
    </dgm:pt>
    <dgm:pt modelId="{A404AB73-C823-4717-B755-D3D8BF7780BC}" type="parTrans" cxnId="{36444F90-AC11-4112-887F-AABC26F7693C}">
      <dgm:prSet/>
      <dgm:spPr/>
      <dgm:t>
        <a:bodyPr/>
        <a:lstStyle/>
        <a:p>
          <a:endParaRPr lang="en-US"/>
        </a:p>
      </dgm:t>
    </dgm:pt>
    <dgm:pt modelId="{D29FEA58-F49F-4417-99E1-3634B9D672E1}" type="sibTrans" cxnId="{36444F90-AC11-4112-887F-AABC26F7693C}">
      <dgm:prSet/>
      <dgm:spPr/>
      <dgm:t>
        <a:bodyPr/>
        <a:lstStyle/>
        <a:p>
          <a:endParaRPr lang="en-US"/>
        </a:p>
      </dgm:t>
    </dgm:pt>
    <dgm:pt modelId="{DEC73823-703E-41C4-9D99-937E8C15C324}">
      <dgm:prSet/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lang="en-US" dirty="0" err="1"/>
            <a:t>Hyttetur</a:t>
          </a:r>
          <a:endParaRPr lang="en-US" dirty="0"/>
        </a:p>
      </dgm:t>
    </dgm:pt>
    <dgm:pt modelId="{B5E7F3E0-C446-4C31-8B18-891916B46565}" type="parTrans" cxnId="{51340F64-C446-48D1-889D-88816E965917}">
      <dgm:prSet/>
      <dgm:spPr/>
      <dgm:t>
        <a:bodyPr/>
        <a:lstStyle/>
        <a:p>
          <a:endParaRPr lang="nb-NO"/>
        </a:p>
      </dgm:t>
    </dgm:pt>
    <dgm:pt modelId="{DF6D374F-9F70-4D8F-90EA-D65024E03381}" type="sibTrans" cxnId="{51340F64-C446-48D1-889D-88816E965917}">
      <dgm:prSet/>
      <dgm:spPr/>
      <dgm:t>
        <a:bodyPr/>
        <a:lstStyle/>
        <a:p>
          <a:endParaRPr lang="nb-NO"/>
        </a:p>
      </dgm:t>
    </dgm:pt>
    <dgm:pt modelId="{E848487C-D1A6-4CB5-828E-7E31999B5EF0}" type="pres">
      <dgm:prSet presAssocID="{788B8A35-7F57-4761-9C06-FA6024661F8E}" presName="root" presStyleCnt="0">
        <dgm:presLayoutVars>
          <dgm:dir/>
          <dgm:resizeHandles val="exact"/>
        </dgm:presLayoutVars>
      </dgm:prSet>
      <dgm:spPr/>
    </dgm:pt>
    <dgm:pt modelId="{A8031944-6ECD-4AC8-8A6A-B8F93684288A}" type="pres">
      <dgm:prSet presAssocID="{51848692-30CB-46C9-B6E5-BA380C81EB00}" presName="compNode" presStyleCnt="0"/>
      <dgm:spPr/>
    </dgm:pt>
    <dgm:pt modelId="{8473BF63-A5CD-4698-8B4C-69D6A3B4A627}" type="pres">
      <dgm:prSet presAssocID="{51848692-30CB-46C9-B6E5-BA380C81EB00}" presName="iconBgRect" presStyleLbl="bgShp" presStyleIdx="0" presStyleCnt="7"/>
      <dgm:spPr/>
    </dgm:pt>
    <dgm:pt modelId="{D29A7AC1-DFAE-4047-AA89-D06DA7A2FE31}" type="pres">
      <dgm:prSet presAssocID="{51848692-30CB-46C9-B6E5-BA380C81EB00}" presName="iconRect" presStyleLbl="node1" presStyleIdx="0" presStyleCnt="7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Avmerking"/>
        </a:ext>
      </dgm:extLst>
    </dgm:pt>
    <dgm:pt modelId="{46D1F4CB-DFF2-4C9A-A85E-5933FCA1EC05}" type="pres">
      <dgm:prSet presAssocID="{51848692-30CB-46C9-B6E5-BA380C81EB00}" presName="spaceRect" presStyleCnt="0"/>
      <dgm:spPr/>
    </dgm:pt>
    <dgm:pt modelId="{ABDEB2CC-67CB-48B7-9791-AE879682239B}" type="pres">
      <dgm:prSet presAssocID="{51848692-30CB-46C9-B6E5-BA380C81EB00}" presName="textRect" presStyleLbl="revTx" presStyleIdx="0" presStyleCnt="7">
        <dgm:presLayoutVars>
          <dgm:chMax val="1"/>
          <dgm:chPref val="1"/>
        </dgm:presLayoutVars>
      </dgm:prSet>
      <dgm:spPr/>
    </dgm:pt>
    <dgm:pt modelId="{31698841-02D4-4E6D-B2C5-F15338305DDF}" type="pres">
      <dgm:prSet presAssocID="{B575838F-332A-4C3D-9F3E-4E325BA54633}" presName="sibTrans" presStyleCnt="0"/>
      <dgm:spPr/>
    </dgm:pt>
    <dgm:pt modelId="{4AB35545-7A52-4F8C-A72A-94652E1A4BE7}" type="pres">
      <dgm:prSet presAssocID="{FCDF103C-3377-46EC-B63F-D56B7DE0EDDE}" presName="compNode" presStyleCnt="0"/>
      <dgm:spPr/>
    </dgm:pt>
    <dgm:pt modelId="{23120CF5-C22E-4F11-B593-8933CF51A313}" type="pres">
      <dgm:prSet presAssocID="{FCDF103C-3377-46EC-B63F-D56B7DE0EDDE}" presName="iconBgRect" presStyleLbl="bgShp" presStyleIdx="1" presStyleCnt="7"/>
      <dgm:spPr/>
    </dgm:pt>
    <dgm:pt modelId="{02152BDC-BE3D-45B8-AB52-874FE98D9029}" type="pres">
      <dgm:prSet presAssocID="{FCDF103C-3377-46EC-B63F-D56B7DE0EDDE}" presName="iconRect" presStyleLbl="node1" presStyleIdx="1" presStyleCnt="7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Bøker"/>
        </a:ext>
      </dgm:extLst>
    </dgm:pt>
    <dgm:pt modelId="{62CBCA0B-E330-45D6-AD65-2A01E3458365}" type="pres">
      <dgm:prSet presAssocID="{FCDF103C-3377-46EC-B63F-D56B7DE0EDDE}" presName="spaceRect" presStyleCnt="0"/>
      <dgm:spPr/>
    </dgm:pt>
    <dgm:pt modelId="{D96BC917-6F83-42D4-B4B3-B6C439D891F0}" type="pres">
      <dgm:prSet presAssocID="{FCDF103C-3377-46EC-B63F-D56B7DE0EDDE}" presName="textRect" presStyleLbl="revTx" presStyleIdx="1" presStyleCnt="7">
        <dgm:presLayoutVars>
          <dgm:chMax val="1"/>
          <dgm:chPref val="1"/>
        </dgm:presLayoutVars>
      </dgm:prSet>
      <dgm:spPr/>
    </dgm:pt>
    <dgm:pt modelId="{65A02ADE-8B61-4E86-A06B-017920A283BC}" type="pres">
      <dgm:prSet presAssocID="{394B05BC-5A53-4866-8AF9-6DF2CFD1C273}" presName="sibTrans" presStyleCnt="0"/>
      <dgm:spPr/>
    </dgm:pt>
    <dgm:pt modelId="{0C0E9CB7-4CD8-4778-A131-78A13B78D353}" type="pres">
      <dgm:prSet presAssocID="{F9D66F3C-2A89-431A-9C83-7843D8AA105E}" presName="compNode" presStyleCnt="0"/>
      <dgm:spPr/>
    </dgm:pt>
    <dgm:pt modelId="{BF3F6EEB-22DA-4335-BB93-8D07175AE9E7}" type="pres">
      <dgm:prSet presAssocID="{F9D66F3C-2A89-431A-9C83-7843D8AA105E}" presName="iconBgRect" presStyleLbl="bgShp" presStyleIdx="2" presStyleCnt="7"/>
      <dgm:spPr/>
    </dgm:pt>
    <dgm:pt modelId="{8008AB58-8B02-4CEF-BBF9-ADE2164EDFD4}" type="pres">
      <dgm:prSet presAssocID="{F9D66F3C-2A89-431A-9C83-7843D8AA105E}" presName="iconRect" presStyleLbl="node1" presStyleIdx="2" presStyleCnt="7"/>
      <dgm:spPr>
        <a:blipFill>
          <a:blip xmlns:r="http://schemas.openxmlformats.org/officeDocument/2006/relationships"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Bærbar datamaskin kontur"/>
        </a:ext>
      </dgm:extLst>
    </dgm:pt>
    <dgm:pt modelId="{0CF55B71-160A-477A-B2CE-D3C339B3D6F7}" type="pres">
      <dgm:prSet presAssocID="{F9D66F3C-2A89-431A-9C83-7843D8AA105E}" presName="spaceRect" presStyleCnt="0"/>
      <dgm:spPr/>
    </dgm:pt>
    <dgm:pt modelId="{2292EA10-37E0-4C7E-B893-F5BFEE3BC5DF}" type="pres">
      <dgm:prSet presAssocID="{F9D66F3C-2A89-431A-9C83-7843D8AA105E}" presName="textRect" presStyleLbl="revTx" presStyleIdx="2" presStyleCnt="7">
        <dgm:presLayoutVars>
          <dgm:chMax val="1"/>
          <dgm:chPref val="1"/>
        </dgm:presLayoutVars>
      </dgm:prSet>
      <dgm:spPr/>
    </dgm:pt>
    <dgm:pt modelId="{445B8C72-8EA5-42FE-9FD7-07EFC02E0297}" type="pres">
      <dgm:prSet presAssocID="{1029525C-5F13-4CC0-B1A4-346B1C7D1EE1}" presName="sibTrans" presStyleCnt="0"/>
      <dgm:spPr/>
    </dgm:pt>
    <dgm:pt modelId="{B14E83FA-2B9B-4D62-85CB-E9D040E1F043}" type="pres">
      <dgm:prSet presAssocID="{5D0E38B5-A211-4405-80E8-61C197E5A651}" presName="compNode" presStyleCnt="0"/>
      <dgm:spPr/>
    </dgm:pt>
    <dgm:pt modelId="{E3775E48-B495-4B9F-8536-A4E8855F4A1B}" type="pres">
      <dgm:prSet presAssocID="{5D0E38B5-A211-4405-80E8-61C197E5A651}" presName="iconBgRect" presStyleLbl="bgShp" presStyleIdx="3" presStyleCnt="7"/>
      <dgm:spPr/>
    </dgm:pt>
    <dgm:pt modelId="{75B1BBEE-CACA-4603-A3A1-B2CF0F9832E4}" type="pres">
      <dgm:prSet presAssocID="{5D0E38B5-A211-4405-80E8-61C197E5A651}" presName="iconRect" presStyleLbl="node1" presStyleIdx="3" presStyleCnt="7"/>
      <dgm:spPr>
        <a:blipFill>
          <a:blip xmlns:r="http://schemas.openxmlformats.org/officeDocument/2006/relationships"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Domstol kontur"/>
        </a:ext>
      </dgm:extLst>
    </dgm:pt>
    <dgm:pt modelId="{FDCFCD7D-C6E4-490F-8A89-6D92055076EB}" type="pres">
      <dgm:prSet presAssocID="{5D0E38B5-A211-4405-80E8-61C197E5A651}" presName="spaceRect" presStyleCnt="0"/>
      <dgm:spPr/>
    </dgm:pt>
    <dgm:pt modelId="{0F00F7E3-5415-4971-A9F5-E1B8F06AE862}" type="pres">
      <dgm:prSet presAssocID="{5D0E38B5-A211-4405-80E8-61C197E5A651}" presName="textRect" presStyleLbl="revTx" presStyleIdx="3" presStyleCnt="7">
        <dgm:presLayoutVars>
          <dgm:chMax val="1"/>
          <dgm:chPref val="1"/>
        </dgm:presLayoutVars>
      </dgm:prSet>
      <dgm:spPr/>
    </dgm:pt>
    <dgm:pt modelId="{CBC9FD67-C7FF-4C25-BD76-64A3EF95E1AD}" type="pres">
      <dgm:prSet presAssocID="{FC9DFE62-679C-454A-8BFC-9A30BA052FCA}" presName="sibTrans" presStyleCnt="0"/>
      <dgm:spPr/>
    </dgm:pt>
    <dgm:pt modelId="{6F7F5205-A88C-46B8-825C-10B4AEC95E2B}" type="pres">
      <dgm:prSet presAssocID="{FBF2F6FE-9931-40B7-8296-1DEA72C365E4}" presName="compNode" presStyleCnt="0"/>
      <dgm:spPr/>
    </dgm:pt>
    <dgm:pt modelId="{31571656-9E6C-4EF7-96CA-0B9BA0B7483C}" type="pres">
      <dgm:prSet presAssocID="{FBF2F6FE-9931-40B7-8296-1DEA72C365E4}" presName="iconBgRect" presStyleLbl="bgShp" presStyleIdx="4" presStyleCnt="7"/>
      <dgm:spPr/>
    </dgm:pt>
    <dgm:pt modelId="{4D5F00CA-0FA9-4744-859C-C51597054564}" type="pres">
      <dgm:prSet presAssocID="{FBF2F6FE-9931-40B7-8296-1DEA72C365E4}" presName="iconRect" presStyleLbl="node1" presStyleIdx="4" presStyleCnt="7"/>
      <dgm:spPr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Stoppeklokke"/>
        </a:ext>
      </dgm:extLst>
    </dgm:pt>
    <dgm:pt modelId="{7EF88FC5-8AC4-495C-93AB-CB601DAAEAB3}" type="pres">
      <dgm:prSet presAssocID="{FBF2F6FE-9931-40B7-8296-1DEA72C365E4}" presName="spaceRect" presStyleCnt="0"/>
      <dgm:spPr/>
    </dgm:pt>
    <dgm:pt modelId="{9667D678-8368-42D0-BE6D-1EC4C33FCF0E}" type="pres">
      <dgm:prSet presAssocID="{FBF2F6FE-9931-40B7-8296-1DEA72C365E4}" presName="textRect" presStyleLbl="revTx" presStyleIdx="4" presStyleCnt="7">
        <dgm:presLayoutVars>
          <dgm:chMax val="1"/>
          <dgm:chPref val="1"/>
        </dgm:presLayoutVars>
      </dgm:prSet>
      <dgm:spPr/>
    </dgm:pt>
    <dgm:pt modelId="{C0486E60-6140-4E55-BE21-EC6D4C713626}" type="pres">
      <dgm:prSet presAssocID="{F6AB9FB4-0379-4B03-8770-93C8CEC4FD81}" presName="sibTrans" presStyleCnt="0"/>
      <dgm:spPr/>
    </dgm:pt>
    <dgm:pt modelId="{1CF11AC4-B540-4F42-8A8D-9A94A5B10812}" type="pres">
      <dgm:prSet presAssocID="{B96DDBA1-7030-4423-8E59-122471BCA360}" presName="compNode" presStyleCnt="0"/>
      <dgm:spPr/>
    </dgm:pt>
    <dgm:pt modelId="{E23752FE-8B57-44A7-A4B6-256D83CC2909}" type="pres">
      <dgm:prSet presAssocID="{B96DDBA1-7030-4423-8E59-122471BCA360}" presName="iconBgRect" presStyleLbl="bgShp" presStyleIdx="5" presStyleCnt="7"/>
      <dgm:spPr/>
    </dgm:pt>
    <dgm:pt modelId="{C86729E4-B1C7-4408-8A08-0D3252E8410D}" type="pres">
      <dgm:prSet presAssocID="{B96DDBA1-7030-4423-8E59-122471BCA360}" presName="iconRect" presStyleLbl="node1" presStyleIdx="5" presStyleCnt="7"/>
      <dgm:spPr>
        <a:blipFill>
          <a:blip xmlns:r="http://schemas.openxmlformats.org/officeDocument/2006/relationships"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Kobling"/>
        </a:ext>
      </dgm:extLst>
    </dgm:pt>
    <dgm:pt modelId="{1F4774F5-4F39-44D8-B17E-21F06FE3F142}" type="pres">
      <dgm:prSet presAssocID="{B96DDBA1-7030-4423-8E59-122471BCA360}" presName="spaceRect" presStyleCnt="0"/>
      <dgm:spPr/>
    </dgm:pt>
    <dgm:pt modelId="{D7075B4E-BD00-4A1A-9D82-A8156D643A34}" type="pres">
      <dgm:prSet presAssocID="{B96DDBA1-7030-4423-8E59-122471BCA360}" presName="textRect" presStyleLbl="revTx" presStyleIdx="5" presStyleCnt="7">
        <dgm:presLayoutVars>
          <dgm:chMax val="1"/>
          <dgm:chPref val="1"/>
        </dgm:presLayoutVars>
      </dgm:prSet>
      <dgm:spPr/>
    </dgm:pt>
    <dgm:pt modelId="{315E1959-7501-4450-949A-3944CD31D705}" type="pres">
      <dgm:prSet presAssocID="{D29FEA58-F49F-4417-99E1-3634B9D672E1}" presName="sibTrans" presStyleCnt="0"/>
      <dgm:spPr/>
    </dgm:pt>
    <dgm:pt modelId="{B24C5EF2-808C-41C5-B496-597B6CA35C30}" type="pres">
      <dgm:prSet presAssocID="{DEC73823-703E-41C4-9D99-937E8C15C324}" presName="compNode" presStyleCnt="0"/>
      <dgm:spPr/>
    </dgm:pt>
    <dgm:pt modelId="{C063179A-1DE4-401D-B437-DD616AB6B0F6}" type="pres">
      <dgm:prSet presAssocID="{DEC73823-703E-41C4-9D99-937E8C15C324}" presName="iconBgRect" presStyleLbl="bgShp" presStyleIdx="6" presStyleCnt="7"/>
      <dgm:spPr/>
    </dgm:pt>
    <dgm:pt modelId="{AEEAF9F0-257E-44C2-8D7A-6C18B19DD337}" type="pres">
      <dgm:prSet presAssocID="{DEC73823-703E-41C4-9D99-937E8C15C324}" presName="iconRect" presStyleLbl="node1" presStyleIdx="6" presStyleCnt="7"/>
      <dgm:spPr>
        <a:blipFill>
          <a:blip xmlns:r="http://schemas.openxmlformats.org/officeDocument/2006/relationships"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Kabin med heldekkende fyll"/>
        </a:ext>
      </dgm:extLst>
    </dgm:pt>
    <dgm:pt modelId="{7C0D25EF-CAAB-4D3B-AED4-100EDDA21BDB}" type="pres">
      <dgm:prSet presAssocID="{DEC73823-703E-41C4-9D99-937E8C15C324}" presName="spaceRect" presStyleCnt="0"/>
      <dgm:spPr/>
    </dgm:pt>
    <dgm:pt modelId="{50CCBDE4-749E-4FE6-B9BD-414C2B1BD650}" type="pres">
      <dgm:prSet presAssocID="{DEC73823-703E-41C4-9D99-937E8C15C324}" presName="textRect" presStyleLbl="revTx" presStyleIdx="6" presStyleCnt="7">
        <dgm:presLayoutVars>
          <dgm:chMax val="1"/>
          <dgm:chPref val="1"/>
        </dgm:presLayoutVars>
      </dgm:prSet>
      <dgm:spPr/>
    </dgm:pt>
  </dgm:ptLst>
  <dgm:cxnLst>
    <dgm:cxn modelId="{EA6EC501-99B8-4E68-9338-588081BAC0EA}" srcId="{788B8A35-7F57-4761-9C06-FA6024661F8E}" destId="{51848692-30CB-46C9-B6E5-BA380C81EB00}" srcOrd="0" destOrd="0" parTransId="{228A0B30-401D-4084-B852-44BC5781301B}" sibTransId="{B575838F-332A-4C3D-9F3E-4E325BA54633}"/>
    <dgm:cxn modelId="{6F0BA705-492F-4CA4-A920-6FABCEA8868C}" type="presOf" srcId="{5D0E38B5-A211-4405-80E8-61C197E5A651}" destId="{0F00F7E3-5415-4971-A9F5-E1B8F06AE862}" srcOrd="0" destOrd="0" presId="urn:microsoft.com/office/officeart/2018/5/layout/IconCircleLabelList"/>
    <dgm:cxn modelId="{F0C4223A-0982-488F-BC4A-D966A57A8ABB}" type="presOf" srcId="{DEC73823-703E-41C4-9D99-937E8C15C324}" destId="{50CCBDE4-749E-4FE6-B9BD-414C2B1BD650}" srcOrd="0" destOrd="0" presId="urn:microsoft.com/office/officeart/2018/5/layout/IconCircleLabelList"/>
    <dgm:cxn modelId="{51340F64-C446-48D1-889D-88816E965917}" srcId="{788B8A35-7F57-4761-9C06-FA6024661F8E}" destId="{DEC73823-703E-41C4-9D99-937E8C15C324}" srcOrd="6" destOrd="0" parTransId="{B5E7F3E0-C446-4C31-8B18-891916B46565}" sibTransId="{DF6D374F-9F70-4D8F-90EA-D65024E03381}"/>
    <dgm:cxn modelId="{460FB56D-6411-4043-AC2A-358680BFF0CD}" type="presOf" srcId="{51848692-30CB-46C9-B6E5-BA380C81EB00}" destId="{ABDEB2CC-67CB-48B7-9791-AE879682239B}" srcOrd="0" destOrd="0" presId="urn:microsoft.com/office/officeart/2018/5/layout/IconCircleLabelList"/>
    <dgm:cxn modelId="{A15FAF71-DE76-4EC8-B2F8-6DAB1D915B47}" type="presOf" srcId="{FCDF103C-3377-46EC-B63F-D56B7DE0EDDE}" destId="{D96BC917-6F83-42D4-B4B3-B6C439D891F0}" srcOrd="0" destOrd="0" presId="urn:microsoft.com/office/officeart/2018/5/layout/IconCircleLabelList"/>
    <dgm:cxn modelId="{C096CF54-DE91-4197-B0A8-72BA4378F025}" type="presOf" srcId="{B96DDBA1-7030-4423-8E59-122471BCA360}" destId="{D7075B4E-BD00-4A1A-9D82-A8156D643A34}" srcOrd="0" destOrd="0" presId="urn:microsoft.com/office/officeart/2018/5/layout/IconCircleLabelList"/>
    <dgm:cxn modelId="{EF1C5E84-0717-4730-8688-80C1F8B53685}" srcId="{788B8A35-7F57-4761-9C06-FA6024661F8E}" destId="{F9D66F3C-2A89-431A-9C83-7843D8AA105E}" srcOrd="2" destOrd="0" parTransId="{8D4D5E41-D688-4378-8407-780821C0FCBE}" sibTransId="{1029525C-5F13-4CC0-B1A4-346B1C7D1EE1}"/>
    <dgm:cxn modelId="{36444F90-AC11-4112-887F-AABC26F7693C}" srcId="{788B8A35-7F57-4761-9C06-FA6024661F8E}" destId="{B96DDBA1-7030-4423-8E59-122471BCA360}" srcOrd="5" destOrd="0" parTransId="{A404AB73-C823-4717-B755-D3D8BF7780BC}" sibTransId="{D29FEA58-F49F-4417-99E1-3634B9D672E1}"/>
    <dgm:cxn modelId="{C5EE1A97-CA04-4753-A126-611E3074544D}" type="presOf" srcId="{788B8A35-7F57-4761-9C06-FA6024661F8E}" destId="{E848487C-D1A6-4CB5-828E-7E31999B5EF0}" srcOrd="0" destOrd="0" presId="urn:microsoft.com/office/officeart/2018/5/layout/IconCircleLabelList"/>
    <dgm:cxn modelId="{E490049B-D6C9-485D-AEE4-530C4534361D}" srcId="{788B8A35-7F57-4761-9C06-FA6024661F8E}" destId="{5D0E38B5-A211-4405-80E8-61C197E5A651}" srcOrd="3" destOrd="0" parTransId="{B56CE11B-5879-413A-8090-D0603240EAEC}" sibTransId="{FC9DFE62-679C-454A-8BFC-9A30BA052FCA}"/>
    <dgm:cxn modelId="{4F5049AB-FB0A-4057-A404-7843D238EE00}" type="presOf" srcId="{FBF2F6FE-9931-40B7-8296-1DEA72C365E4}" destId="{9667D678-8368-42D0-BE6D-1EC4C33FCF0E}" srcOrd="0" destOrd="0" presId="urn:microsoft.com/office/officeart/2018/5/layout/IconCircleLabelList"/>
    <dgm:cxn modelId="{1D4F58C0-FEAE-49C8-8FA4-65BDD190C259}" srcId="{788B8A35-7F57-4761-9C06-FA6024661F8E}" destId="{FBF2F6FE-9931-40B7-8296-1DEA72C365E4}" srcOrd="4" destOrd="0" parTransId="{58FD994C-5AD1-4CBD-8FF9-5BF263912848}" sibTransId="{F6AB9FB4-0379-4B03-8770-93C8CEC4FD81}"/>
    <dgm:cxn modelId="{3BC48ACE-A8B7-436B-A811-1754A759621C}" srcId="{788B8A35-7F57-4761-9C06-FA6024661F8E}" destId="{FCDF103C-3377-46EC-B63F-D56B7DE0EDDE}" srcOrd="1" destOrd="0" parTransId="{CA22277F-1323-4406-BDDF-859B0D5C34F0}" sibTransId="{394B05BC-5A53-4866-8AF9-6DF2CFD1C273}"/>
    <dgm:cxn modelId="{12DBD2F0-3936-4FB6-A753-E17ABE02F187}" type="presOf" srcId="{F9D66F3C-2A89-431A-9C83-7843D8AA105E}" destId="{2292EA10-37E0-4C7E-B893-F5BFEE3BC5DF}" srcOrd="0" destOrd="0" presId="urn:microsoft.com/office/officeart/2018/5/layout/IconCircleLabelList"/>
    <dgm:cxn modelId="{7768CB71-EFAB-4313-B555-E45AC23FB237}" type="presParOf" srcId="{E848487C-D1A6-4CB5-828E-7E31999B5EF0}" destId="{A8031944-6ECD-4AC8-8A6A-B8F93684288A}" srcOrd="0" destOrd="0" presId="urn:microsoft.com/office/officeart/2018/5/layout/IconCircleLabelList"/>
    <dgm:cxn modelId="{49404EAA-03DE-4667-B419-9270D0ED43AA}" type="presParOf" srcId="{A8031944-6ECD-4AC8-8A6A-B8F93684288A}" destId="{8473BF63-A5CD-4698-8B4C-69D6A3B4A627}" srcOrd="0" destOrd="0" presId="urn:microsoft.com/office/officeart/2018/5/layout/IconCircleLabelList"/>
    <dgm:cxn modelId="{31290CBB-5A41-40AE-82D0-B3D80EE97A5B}" type="presParOf" srcId="{A8031944-6ECD-4AC8-8A6A-B8F93684288A}" destId="{D29A7AC1-DFAE-4047-AA89-D06DA7A2FE31}" srcOrd="1" destOrd="0" presId="urn:microsoft.com/office/officeart/2018/5/layout/IconCircleLabelList"/>
    <dgm:cxn modelId="{F1B63AC8-3734-47A4-BB1B-7D7E62AD9656}" type="presParOf" srcId="{A8031944-6ECD-4AC8-8A6A-B8F93684288A}" destId="{46D1F4CB-DFF2-4C9A-A85E-5933FCA1EC05}" srcOrd="2" destOrd="0" presId="urn:microsoft.com/office/officeart/2018/5/layout/IconCircleLabelList"/>
    <dgm:cxn modelId="{5145854A-5D03-42AE-8FC4-F797F6F3098E}" type="presParOf" srcId="{A8031944-6ECD-4AC8-8A6A-B8F93684288A}" destId="{ABDEB2CC-67CB-48B7-9791-AE879682239B}" srcOrd="3" destOrd="0" presId="urn:microsoft.com/office/officeart/2018/5/layout/IconCircleLabelList"/>
    <dgm:cxn modelId="{9F5CFB88-8217-46C8-ADEA-557925063D3B}" type="presParOf" srcId="{E848487C-D1A6-4CB5-828E-7E31999B5EF0}" destId="{31698841-02D4-4E6D-B2C5-F15338305DDF}" srcOrd="1" destOrd="0" presId="urn:microsoft.com/office/officeart/2018/5/layout/IconCircleLabelList"/>
    <dgm:cxn modelId="{39C9D0BC-1CDD-49D6-91A1-F1170F4105EB}" type="presParOf" srcId="{E848487C-D1A6-4CB5-828E-7E31999B5EF0}" destId="{4AB35545-7A52-4F8C-A72A-94652E1A4BE7}" srcOrd="2" destOrd="0" presId="urn:microsoft.com/office/officeart/2018/5/layout/IconCircleLabelList"/>
    <dgm:cxn modelId="{061CFAEE-35E9-456E-A9A8-029C4D196BE5}" type="presParOf" srcId="{4AB35545-7A52-4F8C-A72A-94652E1A4BE7}" destId="{23120CF5-C22E-4F11-B593-8933CF51A313}" srcOrd="0" destOrd="0" presId="urn:microsoft.com/office/officeart/2018/5/layout/IconCircleLabelList"/>
    <dgm:cxn modelId="{1E3329AC-DBE6-4682-BDF1-9A32FBF6C6E8}" type="presParOf" srcId="{4AB35545-7A52-4F8C-A72A-94652E1A4BE7}" destId="{02152BDC-BE3D-45B8-AB52-874FE98D9029}" srcOrd="1" destOrd="0" presId="urn:microsoft.com/office/officeart/2018/5/layout/IconCircleLabelList"/>
    <dgm:cxn modelId="{9FF69F99-D5E7-4FD3-868B-C6258F040E96}" type="presParOf" srcId="{4AB35545-7A52-4F8C-A72A-94652E1A4BE7}" destId="{62CBCA0B-E330-45D6-AD65-2A01E3458365}" srcOrd="2" destOrd="0" presId="urn:microsoft.com/office/officeart/2018/5/layout/IconCircleLabelList"/>
    <dgm:cxn modelId="{C95465F5-68FB-49E4-8005-EEE8FE0785D3}" type="presParOf" srcId="{4AB35545-7A52-4F8C-A72A-94652E1A4BE7}" destId="{D96BC917-6F83-42D4-B4B3-B6C439D891F0}" srcOrd="3" destOrd="0" presId="urn:microsoft.com/office/officeart/2018/5/layout/IconCircleLabelList"/>
    <dgm:cxn modelId="{827F7C9C-B5E5-4E36-8AAB-9BA3755F1F3E}" type="presParOf" srcId="{E848487C-D1A6-4CB5-828E-7E31999B5EF0}" destId="{65A02ADE-8B61-4E86-A06B-017920A283BC}" srcOrd="3" destOrd="0" presId="urn:microsoft.com/office/officeart/2018/5/layout/IconCircleLabelList"/>
    <dgm:cxn modelId="{F4011434-092C-481B-9AB9-0C81B139EB7A}" type="presParOf" srcId="{E848487C-D1A6-4CB5-828E-7E31999B5EF0}" destId="{0C0E9CB7-4CD8-4778-A131-78A13B78D353}" srcOrd="4" destOrd="0" presId="urn:microsoft.com/office/officeart/2018/5/layout/IconCircleLabelList"/>
    <dgm:cxn modelId="{8E1A556F-2113-4A48-83E1-596E8718EEB2}" type="presParOf" srcId="{0C0E9CB7-4CD8-4778-A131-78A13B78D353}" destId="{BF3F6EEB-22DA-4335-BB93-8D07175AE9E7}" srcOrd="0" destOrd="0" presId="urn:microsoft.com/office/officeart/2018/5/layout/IconCircleLabelList"/>
    <dgm:cxn modelId="{C98AC7BD-7191-4894-AC16-B1D703CEF987}" type="presParOf" srcId="{0C0E9CB7-4CD8-4778-A131-78A13B78D353}" destId="{8008AB58-8B02-4CEF-BBF9-ADE2164EDFD4}" srcOrd="1" destOrd="0" presId="urn:microsoft.com/office/officeart/2018/5/layout/IconCircleLabelList"/>
    <dgm:cxn modelId="{6141D376-1DDA-4F81-9D1B-BD5DF169B548}" type="presParOf" srcId="{0C0E9CB7-4CD8-4778-A131-78A13B78D353}" destId="{0CF55B71-160A-477A-B2CE-D3C339B3D6F7}" srcOrd="2" destOrd="0" presId="urn:microsoft.com/office/officeart/2018/5/layout/IconCircleLabelList"/>
    <dgm:cxn modelId="{196985EC-02C0-4903-84D6-046CA38456CB}" type="presParOf" srcId="{0C0E9CB7-4CD8-4778-A131-78A13B78D353}" destId="{2292EA10-37E0-4C7E-B893-F5BFEE3BC5DF}" srcOrd="3" destOrd="0" presId="urn:microsoft.com/office/officeart/2018/5/layout/IconCircleLabelList"/>
    <dgm:cxn modelId="{E164EAA1-7881-4B32-BE4E-1EBC43A0CD0F}" type="presParOf" srcId="{E848487C-D1A6-4CB5-828E-7E31999B5EF0}" destId="{445B8C72-8EA5-42FE-9FD7-07EFC02E0297}" srcOrd="5" destOrd="0" presId="urn:microsoft.com/office/officeart/2018/5/layout/IconCircleLabelList"/>
    <dgm:cxn modelId="{9479847A-2EB8-4948-8987-060FABAF0851}" type="presParOf" srcId="{E848487C-D1A6-4CB5-828E-7E31999B5EF0}" destId="{B14E83FA-2B9B-4D62-85CB-E9D040E1F043}" srcOrd="6" destOrd="0" presId="urn:microsoft.com/office/officeart/2018/5/layout/IconCircleLabelList"/>
    <dgm:cxn modelId="{05C19997-4525-4E67-A287-7644F0549361}" type="presParOf" srcId="{B14E83FA-2B9B-4D62-85CB-E9D040E1F043}" destId="{E3775E48-B495-4B9F-8536-A4E8855F4A1B}" srcOrd="0" destOrd="0" presId="urn:microsoft.com/office/officeart/2018/5/layout/IconCircleLabelList"/>
    <dgm:cxn modelId="{A853A2BE-EA83-440C-BC8E-7C8531ACC3A9}" type="presParOf" srcId="{B14E83FA-2B9B-4D62-85CB-E9D040E1F043}" destId="{75B1BBEE-CACA-4603-A3A1-B2CF0F9832E4}" srcOrd="1" destOrd="0" presId="urn:microsoft.com/office/officeart/2018/5/layout/IconCircleLabelList"/>
    <dgm:cxn modelId="{B6D9C679-6F52-4C25-9DE8-5A52BDF871AC}" type="presParOf" srcId="{B14E83FA-2B9B-4D62-85CB-E9D040E1F043}" destId="{FDCFCD7D-C6E4-490F-8A89-6D92055076EB}" srcOrd="2" destOrd="0" presId="urn:microsoft.com/office/officeart/2018/5/layout/IconCircleLabelList"/>
    <dgm:cxn modelId="{0D9395A2-53D3-45AC-AAC0-FAF7DDAB071E}" type="presParOf" srcId="{B14E83FA-2B9B-4D62-85CB-E9D040E1F043}" destId="{0F00F7E3-5415-4971-A9F5-E1B8F06AE862}" srcOrd="3" destOrd="0" presId="urn:microsoft.com/office/officeart/2018/5/layout/IconCircleLabelList"/>
    <dgm:cxn modelId="{D60623C8-1EC4-4CCF-9030-871AE43D86F5}" type="presParOf" srcId="{E848487C-D1A6-4CB5-828E-7E31999B5EF0}" destId="{CBC9FD67-C7FF-4C25-BD76-64A3EF95E1AD}" srcOrd="7" destOrd="0" presId="urn:microsoft.com/office/officeart/2018/5/layout/IconCircleLabelList"/>
    <dgm:cxn modelId="{1D51ACB9-82FB-47FC-8484-BA3CAA674018}" type="presParOf" srcId="{E848487C-D1A6-4CB5-828E-7E31999B5EF0}" destId="{6F7F5205-A88C-46B8-825C-10B4AEC95E2B}" srcOrd="8" destOrd="0" presId="urn:microsoft.com/office/officeart/2018/5/layout/IconCircleLabelList"/>
    <dgm:cxn modelId="{BEEBB78E-FBA5-41F9-94D9-ADED25C3265D}" type="presParOf" srcId="{6F7F5205-A88C-46B8-825C-10B4AEC95E2B}" destId="{31571656-9E6C-4EF7-96CA-0B9BA0B7483C}" srcOrd="0" destOrd="0" presId="urn:microsoft.com/office/officeart/2018/5/layout/IconCircleLabelList"/>
    <dgm:cxn modelId="{F2DECC84-4B38-4FAA-86E6-721B029129A2}" type="presParOf" srcId="{6F7F5205-A88C-46B8-825C-10B4AEC95E2B}" destId="{4D5F00CA-0FA9-4744-859C-C51597054564}" srcOrd="1" destOrd="0" presId="urn:microsoft.com/office/officeart/2018/5/layout/IconCircleLabelList"/>
    <dgm:cxn modelId="{0A6ABA8D-3547-4550-AD1C-87669C703DEE}" type="presParOf" srcId="{6F7F5205-A88C-46B8-825C-10B4AEC95E2B}" destId="{7EF88FC5-8AC4-495C-93AB-CB601DAAEAB3}" srcOrd="2" destOrd="0" presId="urn:microsoft.com/office/officeart/2018/5/layout/IconCircleLabelList"/>
    <dgm:cxn modelId="{9EF6A736-802C-4320-955B-58AFEE25924D}" type="presParOf" srcId="{6F7F5205-A88C-46B8-825C-10B4AEC95E2B}" destId="{9667D678-8368-42D0-BE6D-1EC4C33FCF0E}" srcOrd="3" destOrd="0" presId="urn:microsoft.com/office/officeart/2018/5/layout/IconCircleLabelList"/>
    <dgm:cxn modelId="{560862AD-2B54-4CFF-9F0C-AF9C9467BA9C}" type="presParOf" srcId="{E848487C-D1A6-4CB5-828E-7E31999B5EF0}" destId="{C0486E60-6140-4E55-BE21-EC6D4C713626}" srcOrd="9" destOrd="0" presId="urn:microsoft.com/office/officeart/2018/5/layout/IconCircleLabelList"/>
    <dgm:cxn modelId="{6FAE5A80-9B10-48BD-B892-3E7FD6A9D64E}" type="presParOf" srcId="{E848487C-D1A6-4CB5-828E-7E31999B5EF0}" destId="{1CF11AC4-B540-4F42-8A8D-9A94A5B10812}" srcOrd="10" destOrd="0" presId="urn:microsoft.com/office/officeart/2018/5/layout/IconCircleLabelList"/>
    <dgm:cxn modelId="{6418A9DA-F73D-4DAE-A2CC-3DFB16B00CB4}" type="presParOf" srcId="{1CF11AC4-B540-4F42-8A8D-9A94A5B10812}" destId="{E23752FE-8B57-44A7-A4B6-256D83CC2909}" srcOrd="0" destOrd="0" presId="urn:microsoft.com/office/officeart/2018/5/layout/IconCircleLabelList"/>
    <dgm:cxn modelId="{3DA0CAC0-9B8D-4223-8DC4-6B31EFAB0F59}" type="presParOf" srcId="{1CF11AC4-B540-4F42-8A8D-9A94A5B10812}" destId="{C86729E4-B1C7-4408-8A08-0D3252E8410D}" srcOrd="1" destOrd="0" presId="urn:microsoft.com/office/officeart/2018/5/layout/IconCircleLabelList"/>
    <dgm:cxn modelId="{75CC827C-F582-4AF8-9E44-DF9928258A4C}" type="presParOf" srcId="{1CF11AC4-B540-4F42-8A8D-9A94A5B10812}" destId="{1F4774F5-4F39-44D8-B17E-21F06FE3F142}" srcOrd="2" destOrd="0" presId="urn:microsoft.com/office/officeart/2018/5/layout/IconCircleLabelList"/>
    <dgm:cxn modelId="{494C2D41-1A52-4039-9BFE-FA71761597B6}" type="presParOf" srcId="{1CF11AC4-B540-4F42-8A8D-9A94A5B10812}" destId="{D7075B4E-BD00-4A1A-9D82-A8156D643A34}" srcOrd="3" destOrd="0" presId="urn:microsoft.com/office/officeart/2018/5/layout/IconCircleLabelList"/>
    <dgm:cxn modelId="{0DBB8519-5060-4ACA-91CE-5DBBD6C55BEE}" type="presParOf" srcId="{E848487C-D1A6-4CB5-828E-7E31999B5EF0}" destId="{315E1959-7501-4450-949A-3944CD31D705}" srcOrd="11" destOrd="0" presId="urn:microsoft.com/office/officeart/2018/5/layout/IconCircleLabelList"/>
    <dgm:cxn modelId="{B93F60B7-9D1A-405D-9D67-2E9F1C2C13F9}" type="presParOf" srcId="{E848487C-D1A6-4CB5-828E-7E31999B5EF0}" destId="{B24C5EF2-808C-41C5-B496-597B6CA35C30}" srcOrd="12" destOrd="0" presId="urn:microsoft.com/office/officeart/2018/5/layout/IconCircleLabelList"/>
    <dgm:cxn modelId="{631EF194-D826-4CC5-A4B4-6CFD5B32B14B}" type="presParOf" srcId="{B24C5EF2-808C-41C5-B496-597B6CA35C30}" destId="{C063179A-1DE4-401D-B437-DD616AB6B0F6}" srcOrd="0" destOrd="0" presId="urn:microsoft.com/office/officeart/2018/5/layout/IconCircleLabelList"/>
    <dgm:cxn modelId="{B571ABDB-2532-44AB-91DF-F8E5509B57AB}" type="presParOf" srcId="{B24C5EF2-808C-41C5-B496-597B6CA35C30}" destId="{AEEAF9F0-257E-44C2-8D7A-6C18B19DD337}" srcOrd="1" destOrd="0" presId="urn:microsoft.com/office/officeart/2018/5/layout/IconCircleLabelList"/>
    <dgm:cxn modelId="{7CE6F7F5-B8DE-4A3D-99C5-E0368154E84A}" type="presParOf" srcId="{B24C5EF2-808C-41C5-B496-597B6CA35C30}" destId="{7C0D25EF-CAAB-4D3B-AED4-100EDDA21BDB}" srcOrd="2" destOrd="0" presId="urn:microsoft.com/office/officeart/2018/5/layout/IconCircleLabelList"/>
    <dgm:cxn modelId="{9998EC9B-E50D-461E-A8F9-2DFD87090CDF}" type="presParOf" srcId="{B24C5EF2-808C-41C5-B496-597B6CA35C30}" destId="{50CCBDE4-749E-4FE6-B9BD-414C2B1BD650}" srcOrd="3" destOrd="0" presId="urn:microsoft.com/office/officeart/2018/5/layout/IconCircleLabel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D33EC70-2B8D-424F-A97B-143FF2EF4A26}" type="doc">
      <dgm:prSet loTypeId="urn:microsoft.com/office/officeart/2005/8/layout/vList2" loCatId="list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en-US"/>
        </a:p>
      </dgm:t>
    </dgm:pt>
    <dgm:pt modelId="{C262F8AA-5F59-41BB-931A-4C3B9913198B}">
      <dgm:prSet/>
      <dgm:spPr/>
      <dgm:t>
        <a:bodyPr/>
        <a:lstStyle/>
        <a:p>
          <a:r>
            <a:rPr lang="nb-NO" dirty="0">
              <a:hlinkClick xmlns:r="http://schemas.openxmlformats.org/officeDocument/2006/relationships" r:id="rId1"/>
            </a:rPr>
            <a:t>Fordypningsfag (80-gruppe)</a:t>
          </a:r>
          <a:endParaRPr lang="en-US" dirty="0"/>
        </a:p>
      </dgm:t>
    </dgm:pt>
    <dgm:pt modelId="{15347DE9-13F5-469B-8C10-F5D7A4A2C637}" type="parTrans" cxnId="{217FDEA5-4EB1-4732-A5D5-ABB7C4848318}">
      <dgm:prSet/>
      <dgm:spPr/>
      <dgm:t>
        <a:bodyPr/>
        <a:lstStyle/>
        <a:p>
          <a:endParaRPr lang="en-US"/>
        </a:p>
      </dgm:t>
    </dgm:pt>
    <dgm:pt modelId="{551C8BCA-CC08-4561-9FAF-71030C6C5CBC}" type="sibTrans" cxnId="{217FDEA5-4EB1-4732-A5D5-ABB7C4848318}">
      <dgm:prSet/>
      <dgm:spPr/>
      <dgm:t>
        <a:bodyPr/>
        <a:lstStyle/>
        <a:p>
          <a:endParaRPr lang="en-US"/>
        </a:p>
      </dgm:t>
    </dgm:pt>
    <dgm:pt modelId="{EA13A9D9-3E91-4E8C-9393-1121AA24809D}">
      <dgm:prSet/>
      <dgm:spPr/>
      <dgm:t>
        <a:bodyPr/>
        <a:lstStyle/>
        <a:p>
          <a:r>
            <a:rPr lang="nb-NO" dirty="0">
              <a:hlinkClick xmlns:r="http://schemas.openxmlformats.org/officeDocument/2006/relationships" r:id="rId2"/>
            </a:rPr>
            <a:t>Støttefag i kultur- eller samfunnsfag (40-gruppe)</a:t>
          </a:r>
          <a:endParaRPr lang="en-US" dirty="0"/>
        </a:p>
      </dgm:t>
    </dgm:pt>
    <dgm:pt modelId="{10877453-9936-4CCD-8E94-3A86D1562531}" type="parTrans" cxnId="{7804A4D3-D1BA-4888-B4D7-2B7F57B441D5}">
      <dgm:prSet/>
      <dgm:spPr/>
      <dgm:t>
        <a:bodyPr/>
        <a:lstStyle/>
        <a:p>
          <a:endParaRPr lang="en-US"/>
        </a:p>
      </dgm:t>
    </dgm:pt>
    <dgm:pt modelId="{E6F39D05-6FCB-48F2-8D41-FF871642EEB1}" type="sibTrans" cxnId="{7804A4D3-D1BA-4888-B4D7-2B7F57B441D5}">
      <dgm:prSet/>
      <dgm:spPr/>
      <dgm:t>
        <a:bodyPr/>
        <a:lstStyle/>
        <a:p>
          <a:endParaRPr lang="en-US"/>
        </a:p>
      </dgm:t>
    </dgm:pt>
    <dgm:pt modelId="{7AC50DB4-82EE-4924-89FE-F36088001E46}">
      <dgm:prSet/>
      <dgm:spPr/>
      <dgm:t>
        <a:bodyPr/>
        <a:lstStyle/>
        <a:p>
          <a:r>
            <a:rPr lang="nb-NO" dirty="0">
              <a:hlinkClick xmlns:r="http://schemas.openxmlformats.org/officeDocument/2006/relationships" r:id="rId2"/>
            </a:rPr>
            <a:t>Utenlandsopphold eller frie emner (40 studiepoeng)</a:t>
          </a:r>
          <a:endParaRPr lang="en-US" dirty="0"/>
        </a:p>
      </dgm:t>
    </dgm:pt>
    <dgm:pt modelId="{FDD1131A-C59A-48FF-9C3E-8186C7C51532}" type="parTrans" cxnId="{1F1BAB91-F9A5-4CD6-971D-66595D0E63AC}">
      <dgm:prSet/>
      <dgm:spPr/>
      <dgm:t>
        <a:bodyPr/>
        <a:lstStyle/>
        <a:p>
          <a:endParaRPr lang="en-US"/>
        </a:p>
      </dgm:t>
    </dgm:pt>
    <dgm:pt modelId="{BDA617BC-E4F6-4B61-80B2-8720B3326D3C}" type="sibTrans" cxnId="{1F1BAB91-F9A5-4CD6-971D-66595D0E63AC}">
      <dgm:prSet/>
      <dgm:spPr/>
      <dgm:t>
        <a:bodyPr/>
        <a:lstStyle/>
        <a:p>
          <a:endParaRPr lang="en-US"/>
        </a:p>
      </dgm:t>
    </dgm:pt>
    <dgm:pt modelId="{6D86F590-A47F-4575-BEF0-DD15C5D642D2}">
      <dgm:prSet/>
      <dgm:spPr/>
      <dgm:t>
        <a:bodyPr/>
        <a:lstStyle/>
        <a:p>
          <a:r>
            <a:rPr lang="nb-NO" dirty="0">
              <a:hlinkClick xmlns:r="http://schemas.openxmlformats.org/officeDocument/2006/relationships" r:id="rId2"/>
            </a:rPr>
            <a:t>Ex.phil og </a:t>
          </a:r>
          <a:r>
            <a:rPr lang="nb-NO" dirty="0" err="1">
              <a:hlinkClick xmlns:r="http://schemas.openxmlformats.org/officeDocument/2006/relationships" r:id="rId2"/>
            </a:rPr>
            <a:t>ex.fac</a:t>
          </a:r>
          <a:r>
            <a:rPr lang="nb-NO" dirty="0">
              <a:hlinkClick xmlns:r="http://schemas.openxmlformats.org/officeDocument/2006/relationships" r:id="rId2"/>
            </a:rPr>
            <a:t> (20 studiepoeng)</a:t>
          </a:r>
          <a:endParaRPr lang="en-US" dirty="0"/>
        </a:p>
      </dgm:t>
    </dgm:pt>
    <dgm:pt modelId="{7435100D-56ED-477F-A02A-E3418651BF43}" type="parTrans" cxnId="{52DB5725-EEF6-405B-9BFF-7E21E5B18219}">
      <dgm:prSet/>
      <dgm:spPr/>
      <dgm:t>
        <a:bodyPr/>
        <a:lstStyle/>
        <a:p>
          <a:endParaRPr lang="en-US"/>
        </a:p>
      </dgm:t>
    </dgm:pt>
    <dgm:pt modelId="{928F2928-6111-4CC9-9E44-619F8761429D}" type="sibTrans" cxnId="{52DB5725-EEF6-405B-9BFF-7E21E5B18219}">
      <dgm:prSet/>
      <dgm:spPr/>
      <dgm:t>
        <a:bodyPr/>
        <a:lstStyle/>
        <a:p>
          <a:endParaRPr lang="en-US"/>
        </a:p>
      </dgm:t>
    </dgm:pt>
    <dgm:pt modelId="{D8EA0F68-31C9-4F75-BFE4-EDAA182A9D96}" type="pres">
      <dgm:prSet presAssocID="{ED33EC70-2B8D-424F-A97B-143FF2EF4A26}" presName="linear" presStyleCnt="0">
        <dgm:presLayoutVars>
          <dgm:animLvl val="lvl"/>
          <dgm:resizeHandles val="exact"/>
        </dgm:presLayoutVars>
      </dgm:prSet>
      <dgm:spPr/>
    </dgm:pt>
    <dgm:pt modelId="{744278A7-0946-4EF3-BB24-AB3BE3FA93BF}" type="pres">
      <dgm:prSet presAssocID="{C262F8AA-5F59-41BB-931A-4C3B9913198B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0034732B-4B70-48F2-8D15-BC30D51077CB}" type="pres">
      <dgm:prSet presAssocID="{551C8BCA-CC08-4561-9FAF-71030C6C5CBC}" presName="spacer" presStyleCnt="0"/>
      <dgm:spPr/>
    </dgm:pt>
    <dgm:pt modelId="{11676EF9-E812-484D-BB72-0900F7642984}" type="pres">
      <dgm:prSet presAssocID="{EA13A9D9-3E91-4E8C-9393-1121AA24809D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FB988339-51E5-496E-9212-8B75F45D8E33}" type="pres">
      <dgm:prSet presAssocID="{E6F39D05-6FCB-48F2-8D41-FF871642EEB1}" presName="spacer" presStyleCnt="0"/>
      <dgm:spPr/>
    </dgm:pt>
    <dgm:pt modelId="{FAF4DFB3-6C91-4E49-986E-6D272B1726A2}" type="pres">
      <dgm:prSet presAssocID="{7AC50DB4-82EE-4924-89FE-F36088001E46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9AF9942B-1E93-4971-A369-DE8B72781ED8}" type="pres">
      <dgm:prSet presAssocID="{BDA617BC-E4F6-4B61-80B2-8720B3326D3C}" presName="spacer" presStyleCnt="0"/>
      <dgm:spPr/>
    </dgm:pt>
    <dgm:pt modelId="{EA208C51-D629-405E-B811-7E6A988F21A4}" type="pres">
      <dgm:prSet presAssocID="{6D86F590-A47F-4575-BEF0-DD15C5D642D2}" presName="parentText" presStyleLbl="node1" presStyleIdx="3" presStyleCnt="4">
        <dgm:presLayoutVars>
          <dgm:chMax val="0"/>
          <dgm:bulletEnabled val="1"/>
        </dgm:presLayoutVars>
      </dgm:prSet>
      <dgm:spPr/>
    </dgm:pt>
  </dgm:ptLst>
  <dgm:cxnLst>
    <dgm:cxn modelId="{52DB5725-EEF6-405B-9BFF-7E21E5B18219}" srcId="{ED33EC70-2B8D-424F-A97B-143FF2EF4A26}" destId="{6D86F590-A47F-4575-BEF0-DD15C5D642D2}" srcOrd="3" destOrd="0" parTransId="{7435100D-56ED-477F-A02A-E3418651BF43}" sibTransId="{928F2928-6111-4CC9-9E44-619F8761429D}"/>
    <dgm:cxn modelId="{9B4D2761-7803-40FB-BA00-BE6C53761712}" type="presOf" srcId="{6D86F590-A47F-4575-BEF0-DD15C5D642D2}" destId="{EA208C51-D629-405E-B811-7E6A988F21A4}" srcOrd="0" destOrd="0" presId="urn:microsoft.com/office/officeart/2005/8/layout/vList2"/>
    <dgm:cxn modelId="{CFE73543-A22F-4F1A-A72B-937669FD8E8F}" type="presOf" srcId="{ED33EC70-2B8D-424F-A97B-143FF2EF4A26}" destId="{D8EA0F68-31C9-4F75-BFE4-EDAA182A9D96}" srcOrd="0" destOrd="0" presId="urn:microsoft.com/office/officeart/2005/8/layout/vList2"/>
    <dgm:cxn modelId="{1F1BAB91-F9A5-4CD6-971D-66595D0E63AC}" srcId="{ED33EC70-2B8D-424F-A97B-143FF2EF4A26}" destId="{7AC50DB4-82EE-4924-89FE-F36088001E46}" srcOrd="2" destOrd="0" parTransId="{FDD1131A-C59A-48FF-9C3E-8186C7C51532}" sibTransId="{BDA617BC-E4F6-4B61-80B2-8720B3326D3C}"/>
    <dgm:cxn modelId="{217FDEA5-4EB1-4732-A5D5-ABB7C4848318}" srcId="{ED33EC70-2B8D-424F-A97B-143FF2EF4A26}" destId="{C262F8AA-5F59-41BB-931A-4C3B9913198B}" srcOrd="0" destOrd="0" parTransId="{15347DE9-13F5-469B-8C10-F5D7A4A2C637}" sibTransId="{551C8BCA-CC08-4561-9FAF-71030C6C5CBC}"/>
    <dgm:cxn modelId="{7804A4D3-D1BA-4888-B4D7-2B7F57B441D5}" srcId="{ED33EC70-2B8D-424F-A97B-143FF2EF4A26}" destId="{EA13A9D9-3E91-4E8C-9393-1121AA24809D}" srcOrd="1" destOrd="0" parTransId="{10877453-9936-4CCD-8E94-3A86D1562531}" sibTransId="{E6F39D05-6FCB-48F2-8D41-FF871642EEB1}"/>
    <dgm:cxn modelId="{6F579BD7-6C75-4206-9653-01829C748FAA}" type="presOf" srcId="{C262F8AA-5F59-41BB-931A-4C3B9913198B}" destId="{744278A7-0946-4EF3-BB24-AB3BE3FA93BF}" srcOrd="0" destOrd="0" presId="urn:microsoft.com/office/officeart/2005/8/layout/vList2"/>
    <dgm:cxn modelId="{317E78D8-9777-4A46-8CC3-61AA76D5F952}" type="presOf" srcId="{7AC50DB4-82EE-4924-89FE-F36088001E46}" destId="{FAF4DFB3-6C91-4E49-986E-6D272B1726A2}" srcOrd="0" destOrd="0" presId="urn:microsoft.com/office/officeart/2005/8/layout/vList2"/>
    <dgm:cxn modelId="{F119B9FF-7E27-4B6D-82AB-9DB9A674010F}" type="presOf" srcId="{EA13A9D9-3E91-4E8C-9393-1121AA24809D}" destId="{11676EF9-E812-484D-BB72-0900F7642984}" srcOrd="0" destOrd="0" presId="urn:microsoft.com/office/officeart/2005/8/layout/vList2"/>
    <dgm:cxn modelId="{0BA7C8CA-2CD8-4F09-883B-3378C313A5E0}" type="presParOf" srcId="{D8EA0F68-31C9-4F75-BFE4-EDAA182A9D96}" destId="{744278A7-0946-4EF3-BB24-AB3BE3FA93BF}" srcOrd="0" destOrd="0" presId="urn:microsoft.com/office/officeart/2005/8/layout/vList2"/>
    <dgm:cxn modelId="{75A7BA2C-E6C4-4D3B-BF3C-B665D07FCB81}" type="presParOf" srcId="{D8EA0F68-31C9-4F75-BFE4-EDAA182A9D96}" destId="{0034732B-4B70-48F2-8D15-BC30D51077CB}" srcOrd="1" destOrd="0" presId="urn:microsoft.com/office/officeart/2005/8/layout/vList2"/>
    <dgm:cxn modelId="{67DB79D3-A476-4536-8DA1-1C21BF5252EF}" type="presParOf" srcId="{D8EA0F68-31C9-4F75-BFE4-EDAA182A9D96}" destId="{11676EF9-E812-484D-BB72-0900F7642984}" srcOrd="2" destOrd="0" presId="urn:microsoft.com/office/officeart/2005/8/layout/vList2"/>
    <dgm:cxn modelId="{AA494C76-5E50-4926-BA63-F7A3DA3A0392}" type="presParOf" srcId="{D8EA0F68-31C9-4F75-BFE4-EDAA182A9D96}" destId="{FB988339-51E5-496E-9212-8B75F45D8E33}" srcOrd="3" destOrd="0" presId="urn:microsoft.com/office/officeart/2005/8/layout/vList2"/>
    <dgm:cxn modelId="{21062B7F-9F06-479F-B7F9-687786830B1C}" type="presParOf" srcId="{D8EA0F68-31C9-4F75-BFE4-EDAA182A9D96}" destId="{FAF4DFB3-6C91-4E49-986E-6D272B1726A2}" srcOrd="4" destOrd="0" presId="urn:microsoft.com/office/officeart/2005/8/layout/vList2"/>
    <dgm:cxn modelId="{C0EF606D-3F77-49BA-B0B8-E7E13A02589E}" type="presParOf" srcId="{D8EA0F68-31C9-4F75-BFE4-EDAA182A9D96}" destId="{9AF9942B-1E93-4971-A369-DE8B72781ED8}" srcOrd="5" destOrd="0" presId="urn:microsoft.com/office/officeart/2005/8/layout/vList2"/>
    <dgm:cxn modelId="{3C2C94B4-C3AB-435C-B20E-C2A858CF5B58}" type="presParOf" srcId="{D8EA0F68-31C9-4F75-BFE4-EDAA182A9D96}" destId="{EA208C51-D629-405E-B811-7E6A988F21A4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5AB96A70-91DD-45A4-A2FF-D52535BA8CB2}" type="doc">
      <dgm:prSet loTypeId="urn:microsoft.com/office/officeart/2018/2/layout/IconLabelList" loCatId="icon" qsTypeId="urn:microsoft.com/office/officeart/2005/8/quickstyle/simple1" qsCatId="simple" csTypeId="urn:microsoft.com/office/officeart/2005/8/colors/accent6_2" csCatId="accent6" phldr="1"/>
      <dgm:spPr/>
      <dgm:t>
        <a:bodyPr/>
        <a:lstStyle/>
        <a:p>
          <a:endParaRPr lang="en-US"/>
        </a:p>
      </dgm:t>
    </dgm:pt>
    <dgm:pt modelId="{1FD58CA4-B806-43E8-8C22-697CEEAC54AE}">
      <dgm:prSet/>
      <dgm:spPr/>
      <dgm:t>
        <a:bodyPr/>
        <a:lstStyle/>
        <a:p>
          <a:pPr>
            <a:lnSpc>
              <a:spcPct val="100000"/>
            </a:lnSpc>
          </a:pPr>
          <a:r>
            <a:rPr lang="nb-NO"/>
            <a:t>Læringsmål og undervisning</a:t>
          </a:r>
          <a:endParaRPr lang="en-US"/>
        </a:p>
      </dgm:t>
    </dgm:pt>
    <dgm:pt modelId="{5661F13B-EB20-4089-8BBA-756061697745}" type="parTrans" cxnId="{4D91938F-E171-4DC1-8BF3-D293E761BDB5}">
      <dgm:prSet/>
      <dgm:spPr/>
      <dgm:t>
        <a:bodyPr/>
        <a:lstStyle/>
        <a:p>
          <a:endParaRPr lang="en-US"/>
        </a:p>
      </dgm:t>
    </dgm:pt>
    <dgm:pt modelId="{3059CA25-3E4A-455D-A843-1749ECB93255}" type="sibTrans" cxnId="{4D91938F-E171-4DC1-8BF3-D293E761BDB5}">
      <dgm:prSet/>
      <dgm:spPr/>
      <dgm:t>
        <a:bodyPr/>
        <a:lstStyle/>
        <a:p>
          <a:endParaRPr lang="en-US"/>
        </a:p>
      </dgm:t>
    </dgm:pt>
    <dgm:pt modelId="{A3CA3522-4E01-4335-8F3A-F4AB9E21E901}">
      <dgm:prSet/>
      <dgm:spPr/>
      <dgm:t>
        <a:bodyPr/>
        <a:lstStyle/>
        <a:p>
          <a:pPr>
            <a:lnSpc>
              <a:spcPct val="100000"/>
            </a:lnSpc>
          </a:pPr>
          <a:r>
            <a:rPr lang="nb-NO"/>
            <a:t>Obligatorisk aktivitet</a:t>
          </a:r>
          <a:endParaRPr lang="en-US"/>
        </a:p>
      </dgm:t>
    </dgm:pt>
    <dgm:pt modelId="{3E9046A0-1B41-43BA-A14E-576A892D129A}" type="parTrans" cxnId="{3AECF6F7-F1EE-4644-B803-2B86F1EEEC64}">
      <dgm:prSet/>
      <dgm:spPr/>
      <dgm:t>
        <a:bodyPr/>
        <a:lstStyle/>
        <a:p>
          <a:endParaRPr lang="en-US"/>
        </a:p>
      </dgm:t>
    </dgm:pt>
    <dgm:pt modelId="{DBD24A7B-84ED-4309-AAB7-1EBC1A8C1CB6}" type="sibTrans" cxnId="{3AECF6F7-F1EE-4644-B803-2B86F1EEEC64}">
      <dgm:prSet/>
      <dgm:spPr/>
      <dgm:t>
        <a:bodyPr/>
        <a:lstStyle/>
        <a:p>
          <a:endParaRPr lang="en-US"/>
        </a:p>
      </dgm:t>
    </dgm:pt>
    <dgm:pt modelId="{152CAD1B-4636-4E56-BCD9-D9F3710A07A0}">
      <dgm:prSet/>
      <dgm:spPr/>
      <dgm:t>
        <a:bodyPr/>
        <a:lstStyle/>
        <a:p>
          <a:pPr>
            <a:lnSpc>
              <a:spcPct val="100000"/>
            </a:lnSpc>
          </a:pPr>
          <a:r>
            <a:rPr lang="nb-NO"/>
            <a:t>Timeplan</a:t>
          </a:r>
          <a:endParaRPr lang="en-US"/>
        </a:p>
      </dgm:t>
    </dgm:pt>
    <dgm:pt modelId="{37D9D55F-1BF1-49BF-AF92-DF5812094C99}" type="parTrans" cxnId="{D2BFA04E-F237-4C44-B9DB-F1C4C9C81D00}">
      <dgm:prSet/>
      <dgm:spPr/>
      <dgm:t>
        <a:bodyPr/>
        <a:lstStyle/>
        <a:p>
          <a:endParaRPr lang="en-US"/>
        </a:p>
      </dgm:t>
    </dgm:pt>
    <dgm:pt modelId="{6375C239-4A96-40BE-95DB-554B811F97FB}" type="sibTrans" cxnId="{D2BFA04E-F237-4C44-B9DB-F1C4C9C81D00}">
      <dgm:prSet/>
      <dgm:spPr/>
      <dgm:t>
        <a:bodyPr/>
        <a:lstStyle/>
        <a:p>
          <a:endParaRPr lang="en-US"/>
        </a:p>
      </dgm:t>
    </dgm:pt>
    <dgm:pt modelId="{A0BA6C72-1E77-435E-B76D-1B927B94115B}">
      <dgm:prSet/>
      <dgm:spPr/>
      <dgm:t>
        <a:bodyPr/>
        <a:lstStyle/>
        <a:p>
          <a:pPr>
            <a:lnSpc>
              <a:spcPct val="100000"/>
            </a:lnSpc>
          </a:pPr>
          <a:r>
            <a:rPr lang="nb-NO" dirty="0"/>
            <a:t>Pensum</a:t>
          </a:r>
          <a:endParaRPr lang="en-US" dirty="0"/>
        </a:p>
      </dgm:t>
    </dgm:pt>
    <dgm:pt modelId="{3FD762B0-934D-43C1-9F73-61FE6071C8AE}" type="parTrans" cxnId="{8F823445-1649-4E2A-9B91-9ED84D265DD3}">
      <dgm:prSet/>
      <dgm:spPr/>
      <dgm:t>
        <a:bodyPr/>
        <a:lstStyle/>
        <a:p>
          <a:endParaRPr lang="en-US"/>
        </a:p>
      </dgm:t>
    </dgm:pt>
    <dgm:pt modelId="{FDBA07A6-F30C-4C5B-B3F4-989AE3FAC35B}" type="sibTrans" cxnId="{8F823445-1649-4E2A-9B91-9ED84D265DD3}">
      <dgm:prSet/>
      <dgm:spPr/>
      <dgm:t>
        <a:bodyPr/>
        <a:lstStyle/>
        <a:p>
          <a:endParaRPr lang="en-US"/>
        </a:p>
      </dgm:t>
    </dgm:pt>
    <dgm:pt modelId="{1A65F1FF-F3A7-4C89-8AA5-ED17031D39C3}">
      <dgm:prSet/>
      <dgm:spPr/>
      <dgm:t>
        <a:bodyPr/>
        <a:lstStyle/>
        <a:p>
          <a:pPr>
            <a:lnSpc>
              <a:spcPct val="100000"/>
            </a:lnSpc>
          </a:pPr>
          <a:r>
            <a:rPr lang="nb-NO"/>
            <a:t>Eksamen</a:t>
          </a:r>
          <a:endParaRPr lang="en-US"/>
        </a:p>
      </dgm:t>
    </dgm:pt>
    <dgm:pt modelId="{252C9E82-B4B9-4237-B6F7-B05856AC5154}" type="parTrans" cxnId="{C2CE58E0-B8BD-43C7-9E59-E5963D2A84EF}">
      <dgm:prSet/>
      <dgm:spPr/>
      <dgm:t>
        <a:bodyPr/>
        <a:lstStyle/>
        <a:p>
          <a:endParaRPr lang="en-US"/>
        </a:p>
      </dgm:t>
    </dgm:pt>
    <dgm:pt modelId="{76DB60FD-80B3-4259-B38C-B5E83D97CF23}" type="sibTrans" cxnId="{C2CE58E0-B8BD-43C7-9E59-E5963D2A84EF}">
      <dgm:prSet/>
      <dgm:spPr/>
      <dgm:t>
        <a:bodyPr/>
        <a:lstStyle/>
        <a:p>
          <a:endParaRPr lang="en-US"/>
        </a:p>
      </dgm:t>
    </dgm:pt>
    <dgm:pt modelId="{1FC40C3E-CC62-4CC2-AC87-8FB004FC6F49}" type="pres">
      <dgm:prSet presAssocID="{5AB96A70-91DD-45A4-A2FF-D52535BA8CB2}" presName="root" presStyleCnt="0">
        <dgm:presLayoutVars>
          <dgm:dir/>
          <dgm:resizeHandles val="exact"/>
        </dgm:presLayoutVars>
      </dgm:prSet>
      <dgm:spPr/>
    </dgm:pt>
    <dgm:pt modelId="{7892E6B0-BA7C-419F-B788-57097E0AE2BA}" type="pres">
      <dgm:prSet presAssocID="{1FD58CA4-B806-43E8-8C22-697CEEAC54AE}" presName="compNode" presStyleCnt="0"/>
      <dgm:spPr/>
    </dgm:pt>
    <dgm:pt modelId="{D405D3F2-3E69-448A-920F-B16216742D28}" type="pres">
      <dgm:prSet presAssocID="{1FD58CA4-B806-43E8-8C22-697CEEAC54AE}" presName="iconRect" presStyleLbl="node1" presStyleIdx="0" presStyleCnt="5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Lærer"/>
        </a:ext>
      </dgm:extLst>
    </dgm:pt>
    <dgm:pt modelId="{A3294BB5-494D-4E14-8178-54C5664F64B4}" type="pres">
      <dgm:prSet presAssocID="{1FD58CA4-B806-43E8-8C22-697CEEAC54AE}" presName="spaceRect" presStyleCnt="0"/>
      <dgm:spPr/>
    </dgm:pt>
    <dgm:pt modelId="{4BD96FC0-20E4-4D85-A66D-D244CF2801F7}" type="pres">
      <dgm:prSet presAssocID="{1FD58CA4-B806-43E8-8C22-697CEEAC54AE}" presName="textRect" presStyleLbl="revTx" presStyleIdx="0" presStyleCnt="5">
        <dgm:presLayoutVars>
          <dgm:chMax val="1"/>
          <dgm:chPref val="1"/>
        </dgm:presLayoutVars>
      </dgm:prSet>
      <dgm:spPr/>
    </dgm:pt>
    <dgm:pt modelId="{F6C02670-A8A1-4FCF-83E7-0965FADE998F}" type="pres">
      <dgm:prSet presAssocID="{3059CA25-3E4A-455D-A843-1749ECB93255}" presName="sibTrans" presStyleCnt="0"/>
      <dgm:spPr/>
    </dgm:pt>
    <dgm:pt modelId="{17077827-FF4D-49E1-B5F8-0DC8B3787516}" type="pres">
      <dgm:prSet presAssocID="{A3CA3522-4E01-4335-8F3A-F4AB9E21E901}" presName="compNode" presStyleCnt="0"/>
      <dgm:spPr/>
    </dgm:pt>
    <dgm:pt modelId="{E9D505FF-F1A0-4DB1-A355-D6EAFEDBB100}" type="pres">
      <dgm:prSet presAssocID="{A3CA3522-4E01-4335-8F3A-F4AB9E21E901}" presName="iconRect" presStyleLbl="node1" presStyleIdx="1" presStyleCnt="5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Avmerking"/>
        </a:ext>
      </dgm:extLst>
    </dgm:pt>
    <dgm:pt modelId="{503B39F0-4212-47E3-966D-1FC16A851342}" type="pres">
      <dgm:prSet presAssocID="{A3CA3522-4E01-4335-8F3A-F4AB9E21E901}" presName="spaceRect" presStyleCnt="0"/>
      <dgm:spPr/>
    </dgm:pt>
    <dgm:pt modelId="{FA0DC879-9535-4AD3-B4FA-54F8067CE89A}" type="pres">
      <dgm:prSet presAssocID="{A3CA3522-4E01-4335-8F3A-F4AB9E21E901}" presName="textRect" presStyleLbl="revTx" presStyleIdx="1" presStyleCnt="5">
        <dgm:presLayoutVars>
          <dgm:chMax val="1"/>
          <dgm:chPref val="1"/>
        </dgm:presLayoutVars>
      </dgm:prSet>
      <dgm:spPr/>
    </dgm:pt>
    <dgm:pt modelId="{A351611C-A7F9-4B5A-83FC-593A5B35BE91}" type="pres">
      <dgm:prSet presAssocID="{DBD24A7B-84ED-4309-AAB7-1EBC1A8C1CB6}" presName="sibTrans" presStyleCnt="0"/>
      <dgm:spPr/>
    </dgm:pt>
    <dgm:pt modelId="{1975A287-DDEC-4B31-81D1-B2EEEDDE4E6C}" type="pres">
      <dgm:prSet presAssocID="{152CAD1B-4636-4E56-BCD9-D9F3710A07A0}" presName="compNode" presStyleCnt="0"/>
      <dgm:spPr/>
    </dgm:pt>
    <dgm:pt modelId="{8998B8AF-E280-42FE-B63F-28582F01592B}" type="pres">
      <dgm:prSet presAssocID="{152CAD1B-4636-4E56-BCD9-D9F3710A07A0}" presName="iconRect" presStyleLbl="node1" presStyleIdx="2" presStyleCnt="5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Daily Calendar"/>
        </a:ext>
      </dgm:extLst>
    </dgm:pt>
    <dgm:pt modelId="{4DD21BC4-2D98-4739-8093-0D651319B64E}" type="pres">
      <dgm:prSet presAssocID="{152CAD1B-4636-4E56-BCD9-D9F3710A07A0}" presName="spaceRect" presStyleCnt="0"/>
      <dgm:spPr/>
    </dgm:pt>
    <dgm:pt modelId="{80C15BF1-73E7-43DB-B222-2254E83349FD}" type="pres">
      <dgm:prSet presAssocID="{152CAD1B-4636-4E56-BCD9-D9F3710A07A0}" presName="textRect" presStyleLbl="revTx" presStyleIdx="2" presStyleCnt="5">
        <dgm:presLayoutVars>
          <dgm:chMax val="1"/>
          <dgm:chPref val="1"/>
        </dgm:presLayoutVars>
      </dgm:prSet>
      <dgm:spPr/>
    </dgm:pt>
    <dgm:pt modelId="{6F1F3893-3E63-458E-9DD3-9F31A533EC55}" type="pres">
      <dgm:prSet presAssocID="{6375C239-4A96-40BE-95DB-554B811F97FB}" presName="sibTrans" presStyleCnt="0"/>
      <dgm:spPr/>
    </dgm:pt>
    <dgm:pt modelId="{94635E24-79E1-4BC4-A50D-B22BEC570D94}" type="pres">
      <dgm:prSet presAssocID="{A0BA6C72-1E77-435E-B76D-1B927B94115B}" presName="compNode" presStyleCnt="0"/>
      <dgm:spPr/>
    </dgm:pt>
    <dgm:pt modelId="{2F25126D-C3F8-43C1-805F-8EDE505893E7}" type="pres">
      <dgm:prSet presAssocID="{A0BA6C72-1E77-435E-B76D-1B927B94115B}" presName="iconRect" presStyleLbl="node1" presStyleIdx="3" presStyleCnt="5"/>
      <dgm:spPr>
        <a:blipFill>
          <a:blip xmlns:r="http://schemas.openxmlformats.org/officeDocument/2006/relationships"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Bøker med heldekkende fyll"/>
        </a:ext>
      </dgm:extLst>
    </dgm:pt>
    <dgm:pt modelId="{4EA9ED7C-5615-441D-9BD5-AEE3422A87A0}" type="pres">
      <dgm:prSet presAssocID="{A0BA6C72-1E77-435E-B76D-1B927B94115B}" presName="spaceRect" presStyleCnt="0"/>
      <dgm:spPr/>
    </dgm:pt>
    <dgm:pt modelId="{BCEC486D-3275-4B2F-86FE-541907AF994E}" type="pres">
      <dgm:prSet presAssocID="{A0BA6C72-1E77-435E-B76D-1B927B94115B}" presName="textRect" presStyleLbl="revTx" presStyleIdx="3" presStyleCnt="5">
        <dgm:presLayoutVars>
          <dgm:chMax val="1"/>
          <dgm:chPref val="1"/>
        </dgm:presLayoutVars>
      </dgm:prSet>
      <dgm:spPr/>
    </dgm:pt>
    <dgm:pt modelId="{4578DC11-9E6E-4BC3-952C-5485136D66B5}" type="pres">
      <dgm:prSet presAssocID="{FDBA07A6-F30C-4C5B-B3F4-989AE3FAC35B}" presName="sibTrans" presStyleCnt="0"/>
      <dgm:spPr/>
    </dgm:pt>
    <dgm:pt modelId="{8B515085-6F79-4C51-96FE-2A584A44B343}" type="pres">
      <dgm:prSet presAssocID="{1A65F1FF-F3A7-4C89-8AA5-ED17031D39C3}" presName="compNode" presStyleCnt="0"/>
      <dgm:spPr/>
    </dgm:pt>
    <dgm:pt modelId="{FBE63B73-B17C-4D7A-85D8-D004F4D2526B}" type="pres">
      <dgm:prSet presAssocID="{1A65F1FF-F3A7-4C89-8AA5-ED17031D39C3}" presName="iconRect" presStyleLbl="node1" presStyleIdx="4" presStyleCnt="5"/>
      <dgm:spPr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Diplomrull med heldekkende fyll"/>
        </a:ext>
      </dgm:extLst>
    </dgm:pt>
    <dgm:pt modelId="{70B5BF65-73CB-428C-B77D-C9716C8089EE}" type="pres">
      <dgm:prSet presAssocID="{1A65F1FF-F3A7-4C89-8AA5-ED17031D39C3}" presName="spaceRect" presStyleCnt="0"/>
      <dgm:spPr/>
    </dgm:pt>
    <dgm:pt modelId="{F7F3CE93-89C1-4409-AC78-C7BC151D8345}" type="pres">
      <dgm:prSet presAssocID="{1A65F1FF-F3A7-4C89-8AA5-ED17031D39C3}" presName="textRect" presStyleLbl="revTx" presStyleIdx="4" presStyleCnt="5">
        <dgm:presLayoutVars>
          <dgm:chMax val="1"/>
          <dgm:chPref val="1"/>
        </dgm:presLayoutVars>
      </dgm:prSet>
      <dgm:spPr/>
    </dgm:pt>
  </dgm:ptLst>
  <dgm:cxnLst>
    <dgm:cxn modelId="{38BF6902-200B-44F6-8593-8C4474388A16}" type="presOf" srcId="{A0BA6C72-1E77-435E-B76D-1B927B94115B}" destId="{BCEC486D-3275-4B2F-86FE-541907AF994E}" srcOrd="0" destOrd="0" presId="urn:microsoft.com/office/officeart/2018/2/layout/IconLabelList"/>
    <dgm:cxn modelId="{8F823445-1649-4E2A-9B91-9ED84D265DD3}" srcId="{5AB96A70-91DD-45A4-A2FF-D52535BA8CB2}" destId="{A0BA6C72-1E77-435E-B76D-1B927B94115B}" srcOrd="3" destOrd="0" parTransId="{3FD762B0-934D-43C1-9F73-61FE6071C8AE}" sibTransId="{FDBA07A6-F30C-4C5B-B3F4-989AE3FAC35B}"/>
    <dgm:cxn modelId="{D2BFA04E-F237-4C44-B9DB-F1C4C9C81D00}" srcId="{5AB96A70-91DD-45A4-A2FF-D52535BA8CB2}" destId="{152CAD1B-4636-4E56-BCD9-D9F3710A07A0}" srcOrd="2" destOrd="0" parTransId="{37D9D55F-1BF1-49BF-AF92-DF5812094C99}" sibTransId="{6375C239-4A96-40BE-95DB-554B811F97FB}"/>
    <dgm:cxn modelId="{FB2EA34E-6A30-481E-A4E0-3513EBF80C57}" type="presOf" srcId="{5AB96A70-91DD-45A4-A2FF-D52535BA8CB2}" destId="{1FC40C3E-CC62-4CC2-AC87-8FB004FC6F49}" srcOrd="0" destOrd="0" presId="urn:microsoft.com/office/officeart/2018/2/layout/IconLabelList"/>
    <dgm:cxn modelId="{4D91938F-E171-4DC1-8BF3-D293E761BDB5}" srcId="{5AB96A70-91DD-45A4-A2FF-D52535BA8CB2}" destId="{1FD58CA4-B806-43E8-8C22-697CEEAC54AE}" srcOrd="0" destOrd="0" parTransId="{5661F13B-EB20-4089-8BBA-756061697745}" sibTransId="{3059CA25-3E4A-455D-A843-1749ECB93255}"/>
    <dgm:cxn modelId="{1FC30FA8-3E2D-449C-B5A3-BE391C26E53D}" type="presOf" srcId="{1A65F1FF-F3A7-4C89-8AA5-ED17031D39C3}" destId="{F7F3CE93-89C1-4409-AC78-C7BC151D8345}" srcOrd="0" destOrd="0" presId="urn:microsoft.com/office/officeart/2018/2/layout/IconLabelList"/>
    <dgm:cxn modelId="{D2F842BB-3265-44EC-8C1B-2C633E7B2D0C}" type="presOf" srcId="{1FD58CA4-B806-43E8-8C22-697CEEAC54AE}" destId="{4BD96FC0-20E4-4D85-A66D-D244CF2801F7}" srcOrd="0" destOrd="0" presId="urn:microsoft.com/office/officeart/2018/2/layout/IconLabelList"/>
    <dgm:cxn modelId="{CDA842CB-58A9-432D-B7BC-28ED89891F0D}" type="presOf" srcId="{A3CA3522-4E01-4335-8F3A-F4AB9E21E901}" destId="{FA0DC879-9535-4AD3-B4FA-54F8067CE89A}" srcOrd="0" destOrd="0" presId="urn:microsoft.com/office/officeart/2018/2/layout/IconLabelList"/>
    <dgm:cxn modelId="{D5B268D0-0D69-4825-87F1-EF905CE236B8}" type="presOf" srcId="{152CAD1B-4636-4E56-BCD9-D9F3710A07A0}" destId="{80C15BF1-73E7-43DB-B222-2254E83349FD}" srcOrd="0" destOrd="0" presId="urn:microsoft.com/office/officeart/2018/2/layout/IconLabelList"/>
    <dgm:cxn modelId="{C2CE58E0-B8BD-43C7-9E59-E5963D2A84EF}" srcId="{5AB96A70-91DD-45A4-A2FF-D52535BA8CB2}" destId="{1A65F1FF-F3A7-4C89-8AA5-ED17031D39C3}" srcOrd="4" destOrd="0" parTransId="{252C9E82-B4B9-4237-B6F7-B05856AC5154}" sibTransId="{76DB60FD-80B3-4259-B38C-B5E83D97CF23}"/>
    <dgm:cxn modelId="{3AECF6F7-F1EE-4644-B803-2B86F1EEEC64}" srcId="{5AB96A70-91DD-45A4-A2FF-D52535BA8CB2}" destId="{A3CA3522-4E01-4335-8F3A-F4AB9E21E901}" srcOrd="1" destOrd="0" parTransId="{3E9046A0-1B41-43BA-A14E-576A892D129A}" sibTransId="{DBD24A7B-84ED-4309-AAB7-1EBC1A8C1CB6}"/>
    <dgm:cxn modelId="{69C9B28C-AFAD-43B6-9690-03D862363E54}" type="presParOf" srcId="{1FC40C3E-CC62-4CC2-AC87-8FB004FC6F49}" destId="{7892E6B0-BA7C-419F-B788-57097E0AE2BA}" srcOrd="0" destOrd="0" presId="urn:microsoft.com/office/officeart/2018/2/layout/IconLabelList"/>
    <dgm:cxn modelId="{FFDA748B-4421-471F-8437-F038D98CC204}" type="presParOf" srcId="{7892E6B0-BA7C-419F-B788-57097E0AE2BA}" destId="{D405D3F2-3E69-448A-920F-B16216742D28}" srcOrd="0" destOrd="0" presId="urn:microsoft.com/office/officeart/2018/2/layout/IconLabelList"/>
    <dgm:cxn modelId="{40A0B17D-A077-4D54-A77B-1356A23BE53C}" type="presParOf" srcId="{7892E6B0-BA7C-419F-B788-57097E0AE2BA}" destId="{A3294BB5-494D-4E14-8178-54C5664F64B4}" srcOrd="1" destOrd="0" presId="urn:microsoft.com/office/officeart/2018/2/layout/IconLabelList"/>
    <dgm:cxn modelId="{04D21414-07A4-485B-8203-D87B79BFDA09}" type="presParOf" srcId="{7892E6B0-BA7C-419F-B788-57097E0AE2BA}" destId="{4BD96FC0-20E4-4D85-A66D-D244CF2801F7}" srcOrd="2" destOrd="0" presId="urn:microsoft.com/office/officeart/2018/2/layout/IconLabelList"/>
    <dgm:cxn modelId="{9CC980BF-73BC-4A95-A4B5-0192CA512305}" type="presParOf" srcId="{1FC40C3E-CC62-4CC2-AC87-8FB004FC6F49}" destId="{F6C02670-A8A1-4FCF-83E7-0965FADE998F}" srcOrd="1" destOrd="0" presId="urn:microsoft.com/office/officeart/2018/2/layout/IconLabelList"/>
    <dgm:cxn modelId="{D8620D3C-A4E5-480F-837A-B35E4432D61A}" type="presParOf" srcId="{1FC40C3E-CC62-4CC2-AC87-8FB004FC6F49}" destId="{17077827-FF4D-49E1-B5F8-0DC8B3787516}" srcOrd="2" destOrd="0" presId="urn:microsoft.com/office/officeart/2018/2/layout/IconLabelList"/>
    <dgm:cxn modelId="{169ADDB0-9A0E-44C6-869B-B0D11539A2A8}" type="presParOf" srcId="{17077827-FF4D-49E1-B5F8-0DC8B3787516}" destId="{E9D505FF-F1A0-4DB1-A355-D6EAFEDBB100}" srcOrd="0" destOrd="0" presId="urn:microsoft.com/office/officeart/2018/2/layout/IconLabelList"/>
    <dgm:cxn modelId="{41378C6D-2295-42AF-B19B-B37A729A93A3}" type="presParOf" srcId="{17077827-FF4D-49E1-B5F8-0DC8B3787516}" destId="{503B39F0-4212-47E3-966D-1FC16A851342}" srcOrd="1" destOrd="0" presId="urn:microsoft.com/office/officeart/2018/2/layout/IconLabelList"/>
    <dgm:cxn modelId="{47B51188-B930-4F9F-98C8-74224AAFE4A8}" type="presParOf" srcId="{17077827-FF4D-49E1-B5F8-0DC8B3787516}" destId="{FA0DC879-9535-4AD3-B4FA-54F8067CE89A}" srcOrd="2" destOrd="0" presId="urn:microsoft.com/office/officeart/2018/2/layout/IconLabelList"/>
    <dgm:cxn modelId="{F430F55A-B6C9-430F-9F27-264C9F93444B}" type="presParOf" srcId="{1FC40C3E-CC62-4CC2-AC87-8FB004FC6F49}" destId="{A351611C-A7F9-4B5A-83FC-593A5B35BE91}" srcOrd="3" destOrd="0" presId="urn:microsoft.com/office/officeart/2018/2/layout/IconLabelList"/>
    <dgm:cxn modelId="{F7025C29-B01C-40B4-922A-9401DB412BE9}" type="presParOf" srcId="{1FC40C3E-CC62-4CC2-AC87-8FB004FC6F49}" destId="{1975A287-DDEC-4B31-81D1-B2EEEDDE4E6C}" srcOrd="4" destOrd="0" presId="urn:microsoft.com/office/officeart/2018/2/layout/IconLabelList"/>
    <dgm:cxn modelId="{FAD68E30-DB2D-460A-BAA4-58492DDF5EB3}" type="presParOf" srcId="{1975A287-DDEC-4B31-81D1-B2EEEDDE4E6C}" destId="{8998B8AF-E280-42FE-B63F-28582F01592B}" srcOrd="0" destOrd="0" presId="urn:microsoft.com/office/officeart/2018/2/layout/IconLabelList"/>
    <dgm:cxn modelId="{9BBE556F-85CB-45F6-8D5F-F1A13DE03211}" type="presParOf" srcId="{1975A287-DDEC-4B31-81D1-B2EEEDDE4E6C}" destId="{4DD21BC4-2D98-4739-8093-0D651319B64E}" srcOrd="1" destOrd="0" presId="urn:microsoft.com/office/officeart/2018/2/layout/IconLabelList"/>
    <dgm:cxn modelId="{FFB1AD4A-7502-49D3-A855-076DA8F5DB6B}" type="presParOf" srcId="{1975A287-DDEC-4B31-81D1-B2EEEDDE4E6C}" destId="{80C15BF1-73E7-43DB-B222-2254E83349FD}" srcOrd="2" destOrd="0" presId="urn:microsoft.com/office/officeart/2018/2/layout/IconLabelList"/>
    <dgm:cxn modelId="{3DFD712C-41A0-4504-A2BD-FCE624103C6A}" type="presParOf" srcId="{1FC40C3E-CC62-4CC2-AC87-8FB004FC6F49}" destId="{6F1F3893-3E63-458E-9DD3-9F31A533EC55}" srcOrd="5" destOrd="0" presId="urn:microsoft.com/office/officeart/2018/2/layout/IconLabelList"/>
    <dgm:cxn modelId="{973CCF64-94FE-4AE9-9262-9ECD6E3B9426}" type="presParOf" srcId="{1FC40C3E-CC62-4CC2-AC87-8FB004FC6F49}" destId="{94635E24-79E1-4BC4-A50D-B22BEC570D94}" srcOrd="6" destOrd="0" presId="urn:microsoft.com/office/officeart/2018/2/layout/IconLabelList"/>
    <dgm:cxn modelId="{DABA7CC3-1DA4-4224-BE0E-279F45BC34E2}" type="presParOf" srcId="{94635E24-79E1-4BC4-A50D-B22BEC570D94}" destId="{2F25126D-C3F8-43C1-805F-8EDE505893E7}" srcOrd="0" destOrd="0" presId="urn:microsoft.com/office/officeart/2018/2/layout/IconLabelList"/>
    <dgm:cxn modelId="{335AC866-3CF8-4D4D-A52B-27A240FF8858}" type="presParOf" srcId="{94635E24-79E1-4BC4-A50D-B22BEC570D94}" destId="{4EA9ED7C-5615-441D-9BD5-AEE3422A87A0}" srcOrd="1" destOrd="0" presId="urn:microsoft.com/office/officeart/2018/2/layout/IconLabelList"/>
    <dgm:cxn modelId="{9C62C8CE-4C8A-4690-87B5-2E500F3156B9}" type="presParOf" srcId="{94635E24-79E1-4BC4-A50D-B22BEC570D94}" destId="{BCEC486D-3275-4B2F-86FE-541907AF994E}" srcOrd="2" destOrd="0" presId="urn:microsoft.com/office/officeart/2018/2/layout/IconLabelList"/>
    <dgm:cxn modelId="{D15F627C-C3CB-40C0-BB17-ED1279989023}" type="presParOf" srcId="{1FC40C3E-CC62-4CC2-AC87-8FB004FC6F49}" destId="{4578DC11-9E6E-4BC3-952C-5485136D66B5}" srcOrd="7" destOrd="0" presId="urn:microsoft.com/office/officeart/2018/2/layout/IconLabelList"/>
    <dgm:cxn modelId="{7F0398A6-0FBC-471F-8944-5B9D0958651E}" type="presParOf" srcId="{1FC40C3E-CC62-4CC2-AC87-8FB004FC6F49}" destId="{8B515085-6F79-4C51-96FE-2A584A44B343}" srcOrd="8" destOrd="0" presId="urn:microsoft.com/office/officeart/2018/2/layout/IconLabelList"/>
    <dgm:cxn modelId="{5FF62808-AB48-4796-BCBF-328B252078AD}" type="presParOf" srcId="{8B515085-6F79-4C51-96FE-2A584A44B343}" destId="{FBE63B73-B17C-4D7A-85D8-D004F4D2526B}" srcOrd="0" destOrd="0" presId="urn:microsoft.com/office/officeart/2018/2/layout/IconLabelList"/>
    <dgm:cxn modelId="{8303407B-EB96-43BE-89DE-1AC589A39D93}" type="presParOf" srcId="{8B515085-6F79-4C51-96FE-2A584A44B343}" destId="{70B5BF65-73CB-428C-B77D-C9716C8089EE}" srcOrd="1" destOrd="0" presId="urn:microsoft.com/office/officeart/2018/2/layout/IconLabelList"/>
    <dgm:cxn modelId="{460D61BA-2B81-4116-80E3-04226345EE79}" type="presParOf" srcId="{8B515085-6F79-4C51-96FE-2A584A44B343}" destId="{F7F3CE93-89C1-4409-AC78-C7BC151D8345}" srcOrd="2" destOrd="0" presId="urn:microsoft.com/office/officeart/2018/2/layout/IconLabel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E37DEB66-D8E4-4976-9263-2DC046E5144B}" type="doc">
      <dgm:prSet loTypeId="urn:microsoft.com/office/officeart/2005/8/layout/target3" loCatId="relationship" qsTypeId="urn:microsoft.com/office/officeart/2005/8/quickstyle/simple1" qsCatId="simple" csTypeId="urn:microsoft.com/office/officeart/2005/8/colors/accent6_1" csCatId="accent6" phldr="1"/>
      <dgm:spPr/>
      <dgm:t>
        <a:bodyPr/>
        <a:lstStyle/>
        <a:p>
          <a:endParaRPr lang="en-GB"/>
        </a:p>
      </dgm:t>
    </dgm:pt>
    <dgm:pt modelId="{1DF4D11D-6385-4C8A-8AEB-6B3E49CF08A9}">
      <dgm:prSet/>
      <dgm:spPr/>
      <dgm:t>
        <a:bodyPr/>
        <a:lstStyle/>
        <a:p>
          <a:r>
            <a:rPr lang="en-US" dirty="0"/>
            <a:t>Les </a:t>
          </a:r>
          <a:r>
            <a:rPr lang="en-US" dirty="0" err="1"/>
            <a:t>emnebeskrivelser</a:t>
          </a:r>
          <a:r>
            <a:rPr lang="en-US" dirty="0"/>
            <a:t> </a:t>
          </a:r>
          <a:r>
            <a:rPr lang="en-US" dirty="0" err="1"/>
            <a:t>og</a:t>
          </a:r>
          <a:r>
            <a:rPr lang="en-US" dirty="0"/>
            <a:t> </a:t>
          </a:r>
          <a:r>
            <a:rPr lang="en-US" dirty="0" err="1"/>
            <a:t>semestersider</a:t>
          </a:r>
          <a:r>
            <a:rPr lang="en-US" dirty="0"/>
            <a:t> </a:t>
          </a:r>
          <a:r>
            <a:rPr lang="en-US" dirty="0" err="1"/>
            <a:t>nøye</a:t>
          </a:r>
          <a:r>
            <a:rPr lang="en-US" dirty="0"/>
            <a:t> </a:t>
          </a:r>
          <a:r>
            <a:rPr lang="en-US" dirty="0" err="1"/>
            <a:t>hvert</a:t>
          </a:r>
          <a:r>
            <a:rPr lang="en-US" dirty="0"/>
            <a:t> semester– </a:t>
          </a:r>
          <a:r>
            <a:rPr lang="en-US" dirty="0" err="1"/>
            <a:t>før</a:t>
          </a:r>
          <a:r>
            <a:rPr lang="en-US" dirty="0"/>
            <a:t> </a:t>
          </a:r>
          <a:r>
            <a:rPr lang="en-US" dirty="0" err="1"/>
            <a:t>undervisningen</a:t>
          </a:r>
          <a:r>
            <a:rPr lang="en-US" dirty="0"/>
            <a:t> </a:t>
          </a:r>
          <a:r>
            <a:rPr lang="en-US" dirty="0" err="1"/>
            <a:t>begynner</a:t>
          </a:r>
          <a:r>
            <a:rPr lang="en-US" dirty="0"/>
            <a:t>.</a:t>
          </a:r>
          <a:endParaRPr lang="en-GB" dirty="0"/>
        </a:p>
      </dgm:t>
    </dgm:pt>
    <dgm:pt modelId="{B7695DB1-A1EB-4C4D-9193-841A66CA3A72}" type="parTrans" cxnId="{AFD9BD04-6D48-4248-9619-2EB7706665CB}">
      <dgm:prSet/>
      <dgm:spPr/>
      <dgm:t>
        <a:bodyPr/>
        <a:lstStyle/>
        <a:p>
          <a:endParaRPr lang="en-GB"/>
        </a:p>
      </dgm:t>
    </dgm:pt>
    <dgm:pt modelId="{B72ED70F-BC9D-44D1-B56D-F936961D9CFC}" type="sibTrans" cxnId="{AFD9BD04-6D48-4248-9619-2EB7706665CB}">
      <dgm:prSet/>
      <dgm:spPr/>
      <dgm:t>
        <a:bodyPr/>
        <a:lstStyle/>
        <a:p>
          <a:endParaRPr lang="en-GB"/>
        </a:p>
      </dgm:t>
    </dgm:pt>
    <dgm:pt modelId="{5D477DF4-F2F7-4E2A-946E-B4BA64D58295}" type="pres">
      <dgm:prSet presAssocID="{E37DEB66-D8E4-4976-9263-2DC046E5144B}" presName="Name0" presStyleCnt="0">
        <dgm:presLayoutVars>
          <dgm:chMax val="7"/>
          <dgm:dir/>
          <dgm:animLvl val="lvl"/>
          <dgm:resizeHandles val="exact"/>
        </dgm:presLayoutVars>
      </dgm:prSet>
      <dgm:spPr/>
    </dgm:pt>
    <dgm:pt modelId="{C3473498-CDB2-407A-A9B6-ADED23BF3900}" type="pres">
      <dgm:prSet presAssocID="{1DF4D11D-6385-4C8A-8AEB-6B3E49CF08A9}" presName="circle1" presStyleLbl="node1" presStyleIdx="0" presStyleCnt="1"/>
      <dgm:spPr/>
    </dgm:pt>
    <dgm:pt modelId="{C786E731-28CD-4F65-9004-4B57FB1DF3E2}" type="pres">
      <dgm:prSet presAssocID="{1DF4D11D-6385-4C8A-8AEB-6B3E49CF08A9}" presName="space" presStyleCnt="0"/>
      <dgm:spPr/>
    </dgm:pt>
    <dgm:pt modelId="{C9644ADE-89B7-46BD-AB85-EC57624C54E6}" type="pres">
      <dgm:prSet presAssocID="{1DF4D11D-6385-4C8A-8AEB-6B3E49CF08A9}" presName="rect1" presStyleLbl="alignAcc1" presStyleIdx="0" presStyleCnt="1" custLinFactNeighborX="278" custLinFactNeighborY="-353"/>
      <dgm:spPr/>
    </dgm:pt>
    <dgm:pt modelId="{5857F917-0EAD-45A4-9374-B9030997A0E9}" type="pres">
      <dgm:prSet presAssocID="{1DF4D11D-6385-4C8A-8AEB-6B3E49CF08A9}" presName="rect1ParTxNoCh" presStyleLbl="alignAcc1" presStyleIdx="0" presStyleCnt="1">
        <dgm:presLayoutVars>
          <dgm:chMax val="1"/>
          <dgm:bulletEnabled val="1"/>
        </dgm:presLayoutVars>
      </dgm:prSet>
      <dgm:spPr/>
    </dgm:pt>
  </dgm:ptLst>
  <dgm:cxnLst>
    <dgm:cxn modelId="{AFD9BD04-6D48-4248-9619-2EB7706665CB}" srcId="{E37DEB66-D8E4-4976-9263-2DC046E5144B}" destId="{1DF4D11D-6385-4C8A-8AEB-6B3E49CF08A9}" srcOrd="0" destOrd="0" parTransId="{B7695DB1-A1EB-4C4D-9193-841A66CA3A72}" sibTransId="{B72ED70F-BC9D-44D1-B56D-F936961D9CFC}"/>
    <dgm:cxn modelId="{B463E91A-997C-467D-8B5A-941A58C108DB}" type="presOf" srcId="{1DF4D11D-6385-4C8A-8AEB-6B3E49CF08A9}" destId="{5857F917-0EAD-45A4-9374-B9030997A0E9}" srcOrd="1" destOrd="0" presId="urn:microsoft.com/office/officeart/2005/8/layout/target3"/>
    <dgm:cxn modelId="{8F5E3A66-2D97-4BFC-A9FB-E5DA98277061}" type="presOf" srcId="{1DF4D11D-6385-4C8A-8AEB-6B3E49CF08A9}" destId="{C9644ADE-89B7-46BD-AB85-EC57624C54E6}" srcOrd="0" destOrd="0" presId="urn:microsoft.com/office/officeart/2005/8/layout/target3"/>
    <dgm:cxn modelId="{73EA9B51-7A2D-43CE-9705-96BB62DA1722}" type="presOf" srcId="{E37DEB66-D8E4-4976-9263-2DC046E5144B}" destId="{5D477DF4-F2F7-4E2A-946E-B4BA64D58295}" srcOrd="0" destOrd="0" presId="urn:microsoft.com/office/officeart/2005/8/layout/target3"/>
    <dgm:cxn modelId="{4BA3A9B0-F217-4B46-A9FB-7DCBBF27DFEC}" type="presParOf" srcId="{5D477DF4-F2F7-4E2A-946E-B4BA64D58295}" destId="{C3473498-CDB2-407A-A9B6-ADED23BF3900}" srcOrd="0" destOrd="0" presId="urn:microsoft.com/office/officeart/2005/8/layout/target3"/>
    <dgm:cxn modelId="{85EBBBB3-CE0D-4C95-B563-F38A7E85D84D}" type="presParOf" srcId="{5D477DF4-F2F7-4E2A-946E-B4BA64D58295}" destId="{C786E731-28CD-4F65-9004-4B57FB1DF3E2}" srcOrd="1" destOrd="0" presId="urn:microsoft.com/office/officeart/2005/8/layout/target3"/>
    <dgm:cxn modelId="{AD5A205D-3894-4028-882D-20F3A5BE2935}" type="presParOf" srcId="{5D477DF4-F2F7-4E2A-946E-B4BA64D58295}" destId="{C9644ADE-89B7-46BD-AB85-EC57624C54E6}" srcOrd="2" destOrd="0" presId="urn:microsoft.com/office/officeart/2005/8/layout/target3"/>
    <dgm:cxn modelId="{A8BB213C-CD96-4BEB-9342-03416D42B16D}" type="presParOf" srcId="{5D477DF4-F2F7-4E2A-946E-B4BA64D58295}" destId="{5857F917-0EAD-45A4-9374-B9030997A0E9}" srcOrd="3" destOrd="0" presId="urn:microsoft.com/office/officeart/2005/8/layout/target3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C63218CE-74F7-4BB6-8FDC-BCC28B2400FA}" type="doc">
      <dgm:prSet loTypeId="urn:microsoft.com/office/officeart/2008/layout/PictureStrips" loCatId="list" qsTypeId="urn:microsoft.com/office/officeart/2005/8/quickstyle/simple2" qsCatId="simple" csTypeId="urn:microsoft.com/office/officeart/2005/8/colors/accent3_4" csCatId="accent3" phldr="1"/>
      <dgm:spPr/>
      <dgm:t>
        <a:bodyPr/>
        <a:lstStyle/>
        <a:p>
          <a:endParaRPr lang="en-US"/>
        </a:p>
      </dgm:t>
    </dgm:pt>
    <dgm:pt modelId="{1480F8B9-32AF-419A-B913-6C94DE953299}">
      <dgm:prSet/>
      <dgm:spPr/>
      <dgm:t>
        <a:bodyPr/>
        <a:lstStyle/>
        <a:p>
          <a:r>
            <a:rPr lang="nb-NO" dirty="0"/>
            <a:t>Beskjeder fra underviser</a:t>
          </a:r>
          <a:endParaRPr lang="en-US" dirty="0"/>
        </a:p>
      </dgm:t>
    </dgm:pt>
    <dgm:pt modelId="{D2A292B0-FAE4-4F3A-BA5C-5F520BBACBF8}" type="parTrans" cxnId="{B83D8B73-E58B-40C8-AAD0-E8C406790EB8}">
      <dgm:prSet/>
      <dgm:spPr/>
      <dgm:t>
        <a:bodyPr/>
        <a:lstStyle/>
        <a:p>
          <a:endParaRPr lang="en-US"/>
        </a:p>
      </dgm:t>
    </dgm:pt>
    <dgm:pt modelId="{9C8C4DD0-5AFD-48D5-B44C-8EF11E721C6C}" type="sibTrans" cxnId="{B83D8B73-E58B-40C8-AAD0-E8C406790EB8}">
      <dgm:prSet/>
      <dgm:spPr/>
      <dgm:t>
        <a:bodyPr/>
        <a:lstStyle/>
        <a:p>
          <a:endParaRPr lang="en-US"/>
        </a:p>
      </dgm:t>
    </dgm:pt>
    <dgm:pt modelId="{CE9601B1-629E-43DE-BBE0-B9DBB3DFFBFE}">
      <dgm:prSet/>
      <dgm:spPr/>
      <dgm:t>
        <a:bodyPr/>
        <a:lstStyle/>
        <a:p>
          <a:r>
            <a:rPr lang="nb-NO" dirty="0"/>
            <a:t>Personlig timeplan som kan synkroniseres med kalender på mobil</a:t>
          </a:r>
          <a:endParaRPr lang="en-US" dirty="0"/>
        </a:p>
      </dgm:t>
    </dgm:pt>
    <dgm:pt modelId="{8166D23F-AB93-4E31-83F9-EDAC0070FC14}" type="parTrans" cxnId="{03A3CE78-371E-40AF-B38C-C39A07E2F9B4}">
      <dgm:prSet/>
      <dgm:spPr/>
      <dgm:t>
        <a:bodyPr/>
        <a:lstStyle/>
        <a:p>
          <a:endParaRPr lang="en-US"/>
        </a:p>
      </dgm:t>
    </dgm:pt>
    <dgm:pt modelId="{DBA1945C-EDC3-4530-A5FD-4D827760BCE9}" type="sibTrans" cxnId="{03A3CE78-371E-40AF-B38C-C39A07E2F9B4}">
      <dgm:prSet/>
      <dgm:spPr/>
      <dgm:t>
        <a:bodyPr/>
        <a:lstStyle/>
        <a:p>
          <a:endParaRPr lang="en-US"/>
        </a:p>
      </dgm:t>
    </dgm:pt>
    <dgm:pt modelId="{EE31D628-8206-4485-84D3-D8B793EC2741}">
      <dgm:prSet/>
      <dgm:spPr/>
      <dgm:t>
        <a:bodyPr/>
        <a:lstStyle/>
        <a:p>
          <a:r>
            <a:rPr lang="nb-NO" dirty="0"/>
            <a:t>Snarveier til andre ressurser</a:t>
          </a:r>
          <a:endParaRPr lang="en-US" dirty="0"/>
        </a:p>
      </dgm:t>
    </dgm:pt>
    <dgm:pt modelId="{27B04AAC-B884-471E-B381-9F5E2B705C6D}" type="parTrans" cxnId="{04C31826-CAF3-4529-86B8-D460AD85692F}">
      <dgm:prSet/>
      <dgm:spPr/>
      <dgm:t>
        <a:bodyPr/>
        <a:lstStyle/>
        <a:p>
          <a:endParaRPr lang="en-US"/>
        </a:p>
      </dgm:t>
    </dgm:pt>
    <dgm:pt modelId="{3B158FBC-465F-443C-9680-792DDEEB163B}" type="sibTrans" cxnId="{04C31826-CAF3-4529-86B8-D460AD85692F}">
      <dgm:prSet/>
      <dgm:spPr/>
      <dgm:t>
        <a:bodyPr/>
        <a:lstStyle/>
        <a:p>
          <a:endParaRPr lang="en-US"/>
        </a:p>
      </dgm:t>
    </dgm:pt>
    <dgm:pt modelId="{3A9B1C3B-3B2C-4462-8D04-D1099D82BABE}">
      <dgm:prSet/>
      <dgm:spPr/>
      <dgm:t>
        <a:bodyPr/>
        <a:lstStyle/>
        <a:p>
          <a:r>
            <a:rPr lang="nb-NO" dirty="0"/>
            <a:t>Lenker til studieprogram og emnesider</a:t>
          </a:r>
          <a:endParaRPr lang="en-US" dirty="0"/>
        </a:p>
      </dgm:t>
    </dgm:pt>
    <dgm:pt modelId="{DDA4B7B6-4A56-4155-B75A-D3E2B4303DF4}" type="parTrans" cxnId="{03C54E5A-F3FC-443B-920A-A4C7A7A16C70}">
      <dgm:prSet/>
      <dgm:spPr/>
      <dgm:t>
        <a:bodyPr/>
        <a:lstStyle/>
        <a:p>
          <a:endParaRPr lang="en-US"/>
        </a:p>
      </dgm:t>
    </dgm:pt>
    <dgm:pt modelId="{6386ED61-9486-483E-B3ED-B079E9ADD2F8}" type="sibTrans" cxnId="{03C54E5A-F3FC-443B-920A-A4C7A7A16C70}">
      <dgm:prSet/>
      <dgm:spPr/>
      <dgm:t>
        <a:bodyPr/>
        <a:lstStyle/>
        <a:p>
          <a:endParaRPr lang="en-US"/>
        </a:p>
      </dgm:t>
    </dgm:pt>
    <dgm:pt modelId="{6499CB6F-4990-43B7-AA65-D1AE578CAC94}">
      <dgm:prSet/>
      <dgm:spPr/>
      <dgm:t>
        <a:bodyPr/>
        <a:lstStyle/>
        <a:p>
          <a:r>
            <a:rPr lang="nb-NO" dirty="0"/>
            <a:t>Lenker til tilrettelegging, permisjon og fravær</a:t>
          </a:r>
          <a:endParaRPr lang="en-US" dirty="0"/>
        </a:p>
      </dgm:t>
    </dgm:pt>
    <dgm:pt modelId="{E855D3C1-E6D6-4C85-9C23-3020D8B03DA5}" type="parTrans" cxnId="{C91765A4-5C7B-455C-96E6-4D49F155A28D}">
      <dgm:prSet/>
      <dgm:spPr/>
      <dgm:t>
        <a:bodyPr/>
        <a:lstStyle/>
        <a:p>
          <a:endParaRPr lang="en-US"/>
        </a:p>
      </dgm:t>
    </dgm:pt>
    <dgm:pt modelId="{D316C23E-602F-4712-996E-0E83C6B96C5C}" type="sibTrans" cxnId="{C91765A4-5C7B-455C-96E6-4D49F155A28D}">
      <dgm:prSet/>
      <dgm:spPr/>
      <dgm:t>
        <a:bodyPr/>
        <a:lstStyle/>
        <a:p>
          <a:endParaRPr lang="en-US"/>
        </a:p>
      </dgm:t>
    </dgm:pt>
    <dgm:pt modelId="{5BB1BE28-28DC-4225-82D6-A8423625C7DC}">
      <dgm:prSet/>
      <dgm:spPr/>
      <dgm:t>
        <a:bodyPr/>
        <a:lstStyle/>
        <a:p>
          <a:r>
            <a:rPr lang="en-US" dirty="0" err="1"/>
            <a:t>Personlig</a:t>
          </a:r>
          <a:r>
            <a:rPr lang="en-US" dirty="0"/>
            <a:t> </a:t>
          </a:r>
          <a:r>
            <a:rPr lang="en-US" dirty="0" err="1"/>
            <a:t>sjekkliste</a:t>
          </a:r>
          <a:r>
            <a:rPr lang="en-US" dirty="0"/>
            <a:t> med </a:t>
          </a:r>
          <a:r>
            <a:rPr lang="en-US" dirty="0" err="1"/>
            <a:t>oppgaver</a:t>
          </a:r>
          <a:r>
            <a:rPr lang="en-US" dirty="0"/>
            <a:t> for </a:t>
          </a:r>
          <a:r>
            <a:rPr lang="en-US" dirty="0" err="1"/>
            <a:t>studiestart</a:t>
          </a:r>
          <a:endParaRPr lang="en-US" dirty="0"/>
        </a:p>
      </dgm:t>
    </dgm:pt>
    <dgm:pt modelId="{79FD8216-60E2-4052-8403-163ED287820A}" type="parTrans" cxnId="{A04F305D-6526-47E2-9A15-78593F47B591}">
      <dgm:prSet/>
      <dgm:spPr/>
      <dgm:t>
        <a:bodyPr/>
        <a:lstStyle/>
        <a:p>
          <a:endParaRPr lang="en-GB"/>
        </a:p>
      </dgm:t>
    </dgm:pt>
    <dgm:pt modelId="{E3CF874E-7A9C-41B6-8444-AB6FD33D17C6}" type="sibTrans" cxnId="{A04F305D-6526-47E2-9A15-78593F47B591}">
      <dgm:prSet/>
      <dgm:spPr/>
      <dgm:t>
        <a:bodyPr/>
        <a:lstStyle/>
        <a:p>
          <a:endParaRPr lang="en-GB"/>
        </a:p>
      </dgm:t>
    </dgm:pt>
    <dgm:pt modelId="{9EE2675A-A5A4-491B-9EFA-B56613CE16CB}" type="pres">
      <dgm:prSet presAssocID="{C63218CE-74F7-4BB6-8FDC-BCC28B2400FA}" presName="Name0" presStyleCnt="0">
        <dgm:presLayoutVars>
          <dgm:dir/>
          <dgm:resizeHandles val="exact"/>
        </dgm:presLayoutVars>
      </dgm:prSet>
      <dgm:spPr/>
    </dgm:pt>
    <dgm:pt modelId="{8AA4A353-6D81-4BC6-B575-AC9D903E9985}" type="pres">
      <dgm:prSet presAssocID="{5BB1BE28-28DC-4225-82D6-A8423625C7DC}" presName="composite" presStyleCnt="0"/>
      <dgm:spPr/>
    </dgm:pt>
    <dgm:pt modelId="{4E7393B1-B644-4B8C-8170-0EA0B62E12D6}" type="pres">
      <dgm:prSet presAssocID="{5BB1BE28-28DC-4225-82D6-A8423625C7DC}" presName="rect1" presStyleLbl="trAlignAcc1" presStyleIdx="0" presStyleCnt="6">
        <dgm:presLayoutVars>
          <dgm:bulletEnabled val="1"/>
        </dgm:presLayoutVars>
      </dgm:prSet>
      <dgm:spPr/>
    </dgm:pt>
    <dgm:pt modelId="{821F370F-5A8F-49F9-BAE1-9B7BD1A587C2}" type="pres">
      <dgm:prSet presAssocID="{5BB1BE28-28DC-4225-82D6-A8423625C7DC}" presName="rect2" presStyleLbl="fgImgPlace1" presStyleIdx="0" presStyleCnt="6" custScaleY="46741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 l="-1000" r="-1000"/>
          </a:stretch>
        </a:blipFill>
      </dgm:spPr>
      <dgm:extLst>
        <a:ext uri="{E40237B7-FDA0-4F09-8148-C483321AD2D9}">
          <dgm14:cNvPr xmlns:dgm14="http://schemas.microsoft.com/office/drawing/2010/diagram" id="0" name="" descr="Avmerking med heldekkende fyll"/>
        </a:ext>
      </dgm:extLst>
    </dgm:pt>
    <dgm:pt modelId="{3BEC5BF7-C847-4267-91E9-6B3F0A64606D}" type="pres">
      <dgm:prSet presAssocID="{E3CF874E-7A9C-41B6-8444-AB6FD33D17C6}" presName="sibTrans" presStyleCnt="0"/>
      <dgm:spPr/>
    </dgm:pt>
    <dgm:pt modelId="{B348682B-B9C9-4220-B234-B004B64FD584}" type="pres">
      <dgm:prSet presAssocID="{1480F8B9-32AF-419A-B913-6C94DE953299}" presName="composite" presStyleCnt="0"/>
      <dgm:spPr/>
    </dgm:pt>
    <dgm:pt modelId="{6C13BBA8-26D5-463F-A4FA-8CA84E6A8A87}" type="pres">
      <dgm:prSet presAssocID="{1480F8B9-32AF-419A-B913-6C94DE953299}" presName="rect1" presStyleLbl="trAlignAcc1" presStyleIdx="1" presStyleCnt="6">
        <dgm:presLayoutVars>
          <dgm:bulletEnabled val="1"/>
        </dgm:presLayoutVars>
      </dgm:prSet>
      <dgm:spPr/>
    </dgm:pt>
    <dgm:pt modelId="{402D72F6-CC07-4714-9339-AF6BB61975F1}" type="pres">
      <dgm:prSet presAssocID="{1480F8B9-32AF-419A-B913-6C94DE953299}" presName="rect2" presStyleLbl="fgImgPlace1" presStyleIdx="1" presStyleCnt="6" custScaleY="52857"/>
      <dgm:spPr>
        <a:blipFill rotWithShape="1">
          <a:blip xmlns:r="http://schemas.openxmlformats.org/officeDocument/2006/relationships" r:embed="rId3"/>
          <a:srcRect/>
          <a:stretch>
            <a:fillRect t="-24000" b="-24000"/>
          </a:stretch>
        </a:blipFill>
      </dgm:spPr>
    </dgm:pt>
    <dgm:pt modelId="{22DE14D2-B0A7-4DE8-B287-BAC4CB16C6DC}" type="pres">
      <dgm:prSet presAssocID="{9C8C4DD0-5AFD-48D5-B44C-8EF11E721C6C}" presName="sibTrans" presStyleCnt="0"/>
      <dgm:spPr/>
    </dgm:pt>
    <dgm:pt modelId="{694197B7-9660-4DA2-94B2-E5102E24D3F4}" type="pres">
      <dgm:prSet presAssocID="{CE9601B1-629E-43DE-BBE0-B9DBB3DFFBFE}" presName="composite" presStyleCnt="0"/>
      <dgm:spPr/>
    </dgm:pt>
    <dgm:pt modelId="{73E86E66-871F-457C-BA8E-DC96D2DF2F2A}" type="pres">
      <dgm:prSet presAssocID="{CE9601B1-629E-43DE-BBE0-B9DBB3DFFBFE}" presName="rect1" presStyleLbl="trAlignAcc1" presStyleIdx="2" presStyleCnt="6">
        <dgm:presLayoutVars>
          <dgm:bulletEnabled val="1"/>
        </dgm:presLayoutVars>
      </dgm:prSet>
      <dgm:spPr/>
    </dgm:pt>
    <dgm:pt modelId="{B80A647A-0C47-45E5-A103-EFE1ADF4B8EF}" type="pres">
      <dgm:prSet presAssocID="{CE9601B1-629E-43DE-BBE0-B9DBB3DFFBFE}" presName="rect2" presStyleLbl="fgImgPlace1" presStyleIdx="2" presStyleCnt="6" custScaleY="52857"/>
      <dgm:spPr>
        <a:blipFill rotWithShape="1">
          <a:blip xmlns:r="http://schemas.openxmlformats.org/officeDocument/2006/relationships" r:embed="rId4"/>
          <a:srcRect/>
          <a:stretch>
            <a:fillRect t="-27000" b="-27000"/>
          </a:stretch>
        </a:blipFill>
      </dgm:spPr>
    </dgm:pt>
    <dgm:pt modelId="{FF373422-7D58-440B-8D30-7FB605F13589}" type="pres">
      <dgm:prSet presAssocID="{DBA1945C-EDC3-4530-A5FD-4D827760BCE9}" presName="sibTrans" presStyleCnt="0"/>
      <dgm:spPr/>
    </dgm:pt>
    <dgm:pt modelId="{A56C68E5-001B-495A-9B02-4A1CFC9C5DFF}" type="pres">
      <dgm:prSet presAssocID="{EE31D628-8206-4485-84D3-D8B793EC2741}" presName="composite" presStyleCnt="0"/>
      <dgm:spPr/>
    </dgm:pt>
    <dgm:pt modelId="{1EDCEFAF-5FD2-4CD1-862B-5EC7B49D7A2B}" type="pres">
      <dgm:prSet presAssocID="{EE31D628-8206-4485-84D3-D8B793EC2741}" presName="rect1" presStyleLbl="trAlignAcc1" presStyleIdx="3" presStyleCnt="6">
        <dgm:presLayoutVars>
          <dgm:bulletEnabled val="1"/>
        </dgm:presLayoutVars>
      </dgm:prSet>
      <dgm:spPr/>
    </dgm:pt>
    <dgm:pt modelId="{455DB11D-0313-4421-BB7B-AB67AE09FCBC}" type="pres">
      <dgm:prSet presAssocID="{EE31D628-8206-4485-84D3-D8B793EC2741}" presName="rect2" presStyleLbl="fgImgPlace1" presStyleIdx="3" presStyleCnt="6" custScaleY="50816"/>
      <dgm:spPr>
        <a:blipFill rotWithShape="1">
          <a:blip xmlns:r="http://schemas.openxmlformats.org/officeDocument/2006/relationships" r:embed="rId5"/>
          <a:srcRect/>
          <a:stretch>
            <a:fillRect t="-27000" b="-27000"/>
          </a:stretch>
        </a:blipFill>
      </dgm:spPr>
    </dgm:pt>
    <dgm:pt modelId="{A9C6ED71-F380-4D74-9830-590B14862CB4}" type="pres">
      <dgm:prSet presAssocID="{3B158FBC-465F-443C-9680-792DDEEB163B}" presName="sibTrans" presStyleCnt="0"/>
      <dgm:spPr/>
    </dgm:pt>
    <dgm:pt modelId="{77610EF3-C762-4A36-B18B-3A11540D91FC}" type="pres">
      <dgm:prSet presAssocID="{3A9B1C3B-3B2C-4462-8D04-D1099D82BABE}" presName="composite" presStyleCnt="0"/>
      <dgm:spPr/>
    </dgm:pt>
    <dgm:pt modelId="{3B3C802A-21D7-442C-A236-3241734B0610}" type="pres">
      <dgm:prSet presAssocID="{3A9B1C3B-3B2C-4462-8D04-D1099D82BABE}" presName="rect1" presStyleLbl="trAlignAcc1" presStyleIdx="4" presStyleCnt="6">
        <dgm:presLayoutVars>
          <dgm:bulletEnabled val="1"/>
        </dgm:presLayoutVars>
      </dgm:prSet>
      <dgm:spPr/>
    </dgm:pt>
    <dgm:pt modelId="{4A9A6353-C4DE-4582-938E-EC8642B42B38}" type="pres">
      <dgm:prSet presAssocID="{3A9B1C3B-3B2C-4462-8D04-D1099D82BABE}" presName="rect2" presStyleLbl="fgImgPlace1" presStyleIdx="4" presStyleCnt="6" custScaleY="52857"/>
      <dgm:spPr>
        <a:blipFill rotWithShape="1">
          <a:blip xmlns:r="http://schemas.openxmlformats.org/officeDocument/2006/relationships" r:embed="rId6"/>
          <a:srcRect/>
          <a:stretch>
            <a:fillRect t="-26000" b="-26000"/>
          </a:stretch>
        </a:blipFill>
      </dgm:spPr>
    </dgm:pt>
    <dgm:pt modelId="{EC7A076F-D88D-4D31-8FB4-77C5DDCB32CE}" type="pres">
      <dgm:prSet presAssocID="{6386ED61-9486-483E-B3ED-B079E9ADD2F8}" presName="sibTrans" presStyleCnt="0"/>
      <dgm:spPr/>
    </dgm:pt>
    <dgm:pt modelId="{3DDA572C-F1E4-4E8A-B4B7-AC56CB43AB4D}" type="pres">
      <dgm:prSet presAssocID="{6499CB6F-4990-43B7-AA65-D1AE578CAC94}" presName="composite" presStyleCnt="0"/>
      <dgm:spPr/>
    </dgm:pt>
    <dgm:pt modelId="{5DCDCFE1-3935-4D57-A02B-044EBDC50BBE}" type="pres">
      <dgm:prSet presAssocID="{6499CB6F-4990-43B7-AA65-D1AE578CAC94}" presName="rect1" presStyleLbl="trAlignAcc1" presStyleIdx="5" presStyleCnt="6">
        <dgm:presLayoutVars>
          <dgm:bulletEnabled val="1"/>
        </dgm:presLayoutVars>
      </dgm:prSet>
      <dgm:spPr/>
    </dgm:pt>
    <dgm:pt modelId="{8FF26971-1ED7-4FF6-944F-2458FCBAE00D}" type="pres">
      <dgm:prSet presAssocID="{6499CB6F-4990-43B7-AA65-D1AE578CAC94}" presName="rect2" presStyleLbl="fgImgPlace1" presStyleIdx="5" presStyleCnt="6" custScaleY="48752"/>
      <dgm:spPr>
        <a:blipFill rotWithShape="1">
          <a:blip xmlns:r="http://schemas.openxmlformats.org/officeDocument/2006/relationships" r:embed="rId7"/>
          <a:srcRect/>
          <a:stretch>
            <a:fillRect t="-25000" b="-25000"/>
          </a:stretch>
        </a:blipFill>
      </dgm:spPr>
    </dgm:pt>
  </dgm:ptLst>
  <dgm:cxnLst>
    <dgm:cxn modelId="{96D5F412-F0EF-4492-B929-51F49C29A92D}" type="presOf" srcId="{6499CB6F-4990-43B7-AA65-D1AE578CAC94}" destId="{5DCDCFE1-3935-4D57-A02B-044EBDC50BBE}" srcOrd="0" destOrd="0" presId="urn:microsoft.com/office/officeart/2008/layout/PictureStrips"/>
    <dgm:cxn modelId="{AF981721-7FB9-490E-8EDD-428A28117A03}" type="presOf" srcId="{EE31D628-8206-4485-84D3-D8B793EC2741}" destId="{1EDCEFAF-5FD2-4CD1-862B-5EC7B49D7A2B}" srcOrd="0" destOrd="0" presId="urn:microsoft.com/office/officeart/2008/layout/PictureStrips"/>
    <dgm:cxn modelId="{04C31826-CAF3-4529-86B8-D460AD85692F}" srcId="{C63218CE-74F7-4BB6-8FDC-BCC28B2400FA}" destId="{EE31D628-8206-4485-84D3-D8B793EC2741}" srcOrd="3" destOrd="0" parTransId="{27B04AAC-B884-471E-B381-9F5E2B705C6D}" sibTransId="{3B158FBC-465F-443C-9680-792DDEEB163B}"/>
    <dgm:cxn modelId="{A04F305D-6526-47E2-9A15-78593F47B591}" srcId="{C63218CE-74F7-4BB6-8FDC-BCC28B2400FA}" destId="{5BB1BE28-28DC-4225-82D6-A8423625C7DC}" srcOrd="0" destOrd="0" parTransId="{79FD8216-60E2-4052-8403-163ED287820A}" sibTransId="{E3CF874E-7A9C-41B6-8444-AB6FD33D17C6}"/>
    <dgm:cxn modelId="{B83D8B73-E58B-40C8-AAD0-E8C406790EB8}" srcId="{C63218CE-74F7-4BB6-8FDC-BCC28B2400FA}" destId="{1480F8B9-32AF-419A-B913-6C94DE953299}" srcOrd="1" destOrd="0" parTransId="{D2A292B0-FAE4-4F3A-BA5C-5F520BBACBF8}" sibTransId="{9C8C4DD0-5AFD-48D5-B44C-8EF11E721C6C}"/>
    <dgm:cxn modelId="{03A3CE78-371E-40AF-B38C-C39A07E2F9B4}" srcId="{C63218CE-74F7-4BB6-8FDC-BCC28B2400FA}" destId="{CE9601B1-629E-43DE-BBE0-B9DBB3DFFBFE}" srcOrd="2" destOrd="0" parTransId="{8166D23F-AB93-4E31-83F9-EDAC0070FC14}" sibTransId="{DBA1945C-EDC3-4530-A5FD-4D827760BCE9}"/>
    <dgm:cxn modelId="{03C54E5A-F3FC-443B-920A-A4C7A7A16C70}" srcId="{C63218CE-74F7-4BB6-8FDC-BCC28B2400FA}" destId="{3A9B1C3B-3B2C-4462-8D04-D1099D82BABE}" srcOrd="4" destOrd="0" parTransId="{DDA4B7B6-4A56-4155-B75A-D3E2B4303DF4}" sibTransId="{6386ED61-9486-483E-B3ED-B079E9ADD2F8}"/>
    <dgm:cxn modelId="{C91765A4-5C7B-455C-96E6-4D49F155A28D}" srcId="{C63218CE-74F7-4BB6-8FDC-BCC28B2400FA}" destId="{6499CB6F-4990-43B7-AA65-D1AE578CAC94}" srcOrd="5" destOrd="0" parTransId="{E855D3C1-E6D6-4C85-9C23-3020D8B03DA5}" sibTransId="{D316C23E-602F-4712-996E-0E83C6B96C5C}"/>
    <dgm:cxn modelId="{CB6891B9-AA97-4289-A36C-4C950F3D8CA9}" type="presOf" srcId="{1480F8B9-32AF-419A-B913-6C94DE953299}" destId="{6C13BBA8-26D5-463F-A4FA-8CA84E6A8A87}" srcOrd="0" destOrd="0" presId="urn:microsoft.com/office/officeart/2008/layout/PictureStrips"/>
    <dgm:cxn modelId="{EF5920DB-CA0F-4D03-BC46-7428CFC03BFA}" type="presOf" srcId="{CE9601B1-629E-43DE-BBE0-B9DBB3DFFBFE}" destId="{73E86E66-871F-457C-BA8E-DC96D2DF2F2A}" srcOrd="0" destOrd="0" presId="urn:microsoft.com/office/officeart/2008/layout/PictureStrips"/>
    <dgm:cxn modelId="{876EEFE9-0213-4C62-8688-687FD69EDB4A}" type="presOf" srcId="{C63218CE-74F7-4BB6-8FDC-BCC28B2400FA}" destId="{9EE2675A-A5A4-491B-9EFA-B56613CE16CB}" srcOrd="0" destOrd="0" presId="urn:microsoft.com/office/officeart/2008/layout/PictureStrips"/>
    <dgm:cxn modelId="{F295E6F3-D058-49D4-A0E9-744FFA4D72AF}" type="presOf" srcId="{5BB1BE28-28DC-4225-82D6-A8423625C7DC}" destId="{4E7393B1-B644-4B8C-8170-0EA0B62E12D6}" srcOrd="0" destOrd="0" presId="urn:microsoft.com/office/officeart/2008/layout/PictureStrips"/>
    <dgm:cxn modelId="{02BCD6FA-56D5-4AA1-8902-2DB9FE7C7804}" type="presOf" srcId="{3A9B1C3B-3B2C-4462-8D04-D1099D82BABE}" destId="{3B3C802A-21D7-442C-A236-3241734B0610}" srcOrd="0" destOrd="0" presId="urn:microsoft.com/office/officeart/2008/layout/PictureStrips"/>
    <dgm:cxn modelId="{56158DBF-C1B0-4816-9F0D-D3A89B8AF174}" type="presParOf" srcId="{9EE2675A-A5A4-491B-9EFA-B56613CE16CB}" destId="{8AA4A353-6D81-4BC6-B575-AC9D903E9985}" srcOrd="0" destOrd="0" presId="urn:microsoft.com/office/officeart/2008/layout/PictureStrips"/>
    <dgm:cxn modelId="{EE2A3E20-F8CA-4882-B565-BB8B42F42444}" type="presParOf" srcId="{8AA4A353-6D81-4BC6-B575-AC9D903E9985}" destId="{4E7393B1-B644-4B8C-8170-0EA0B62E12D6}" srcOrd="0" destOrd="0" presId="urn:microsoft.com/office/officeart/2008/layout/PictureStrips"/>
    <dgm:cxn modelId="{15145D43-E345-4012-A2F7-4675891E439F}" type="presParOf" srcId="{8AA4A353-6D81-4BC6-B575-AC9D903E9985}" destId="{821F370F-5A8F-49F9-BAE1-9B7BD1A587C2}" srcOrd="1" destOrd="0" presId="urn:microsoft.com/office/officeart/2008/layout/PictureStrips"/>
    <dgm:cxn modelId="{5F102D60-5F43-4278-B7CF-61C68A0A3FD8}" type="presParOf" srcId="{9EE2675A-A5A4-491B-9EFA-B56613CE16CB}" destId="{3BEC5BF7-C847-4267-91E9-6B3F0A64606D}" srcOrd="1" destOrd="0" presId="urn:microsoft.com/office/officeart/2008/layout/PictureStrips"/>
    <dgm:cxn modelId="{ADE12B30-5495-4254-B836-763E969BCE0B}" type="presParOf" srcId="{9EE2675A-A5A4-491B-9EFA-B56613CE16CB}" destId="{B348682B-B9C9-4220-B234-B004B64FD584}" srcOrd="2" destOrd="0" presId="urn:microsoft.com/office/officeart/2008/layout/PictureStrips"/>
    <dgm:cxn modelId="{E75FF459-9513-4227-B2CD-78D66F6A5BCE}" type="presParOf" srcId="{B348682B-B9C9-4220-B234-B004B64FD584}" destId="{6C13BBA8-26D5-463F-A4FA-8CA84E6A8A87}" srcOrd="0" destOrd="0" presId="urn:microsoft.com/office/officeart/2008/layout/PictureStrips"/>
    <dgm:cxn modelId="{7F8E0D8F-4E6E-4DDC-90DF-C40EE8A87C9A}" type="presParOf" srcId="{B348682B-B9C9-4220-B234-B004B64FD584}" destId="{402D72F6-CC07-4714-9339-AF6BB61975F1}" srcOrd="1" destOrd="0" presId="urn:microsoft.com/office/officeart/2008/layout/PictureStrips"/>
    <dgm:cxn modelId="{FE8B3D11-E07E-45A0-8E09-DDA950EE64B6}" type="presParOf" srcId="{9EE2675A-A5A4-491B-9EFA-B56613CE16CB}" destId="{22DE14D2-B0A7-4DE8-B287-BAC4CB16C6DC}" srcOrd="3" destOrd="0" presId="urn:microsoft.com/office/officeart/2008/layout/PictureStrips"/>
    <dgm:cxn modelId="{F5B65875-E884-4EA5-87F6-98A5C24636C1}" type="presParOf" srcId="{9EE2675A-A5A4-491B-9EFA-B56613CE16CB}" destId="{694197B7-9660-4DA2-94B2-E5102E24D3F4}" srcOrd="4" destOrd="0" presId="urn:microsoft.com/office/officeart/2008/layout/PictureStrips"/>
    <dgm:cxn modelId="{906C260F-1421-4E98-A7D7-F94756FA6A89}" type="presParOf" srcId="{694197B7-9660-4DA2-94B2-E5102E24D3F4}" destId="{73E86E66-871F-457C-BA8E-DC96D2DF2F2A}" srcOrd="0" destOrd="0" presId="urn:microsoft.com/office/officeart/2008/layout/PictureStrips"/>
    <dgm:cxn modelId="{5E87DB23-85C5-4193-B447-905CCE6F1E3D}" type="presParOf" srcId="{694197B7-9660-4DA2-94B2-E5102E24D3F4}" destId="{B80A647A-0C47-45E5-A103-EFE1ADF4B8EF}" srcOrd="1" destOrd="0" presId="urn:microsoft.com/office/officeart/2008/layout/PictureStrips"/>
    <dgm:cxn modelId="{2189576E-31EE-4D2D-896D-97034790F638}" type="presParOf" srcId="{9EE2675A-A5A4-491B-9EFA-B56613CE16CB}" destId="{FF373422-7D58-440B-8D30-7FB605F13589}" srcOrd="5" destOrd="0" presId="urn:microsoft.com/office/officeart/2008/layout/PictureStrips"/>
    <dgm:cxn modelId="{61F265F9-59A9-4C1E-BE35-EB78CCCB32CB}" type="presParOf" srcId="{9EE2675A-A5A4-491B-9EFA-B56613CE16CB}" destId="{A56C68E5-001B-495A-9B02-4A1CFC9C5DFF}" srcOrd="6" destOrd="0" presId="urn:microsoft.com/office/officeart/2008/layout/PictureStrips"/>
    <dgm:cxn modelId="{845EB594-851F-43D0-A5DF-7015152955CB}" type="presParOf" srcId="{A56C68E5-001B-495A-9B02-4A1CFC9C5DFF}" destId="{1EDCEFAF-5FD2-4CD1-862B-5EC7B49D7A2B}" srcOrd="0" destOrd="0" presId="urn:microsoft.com/office/officeart/2008/layout/PictureStrips"/>
    <dgm:cxn modelId="{2F9852B4-C0DA-4E74-BDB8-C99AD050C0E0}" type="presParOf" srcId="{A56C68E5-001B-495A-9B02-4A1CFC9C5DFF}" destId="{455DB11D-0313-4421-BB7B-AB67AE09FCBC}" srcOrd="1" destOrd="0" presId="urn:microsoft.com/office/officeart/2008/layout/PictureStrips"/>
    <dgm:cxn modelId="{D29C696D-E980-4B07-A9EF-68DB7F3CD684}" type="presParOf" srcId="{9EE2675A-A5A4-491B-9EFA-B56613CE16CB}" destId="{A9C6ED71-F380-4D74-9830-590B14862CB4}" srcOrd="7" destOrd="0" presId="urn:microsoft.com/office/officeart/2008/layout/PictureStrips"/>
    <dgm:cxn modelId="{ACF69D4B-211D-4548-9915-5EC7A4CB3CA3}" type="presParOf" srcId="{9EE2675A-A5A4-491B-9EFA-B56613CE16CB}" destId="{77610EF3-C762-4A36-B18B-3A11540D91FC}" srcOrd="8" destOrd="0" presId="urn:microsoft.com/office/officeart/2008/layout/PictureStrips"/>
    <dgm:cxn modelId="{F0E5E426-49AA-431C-8A13-C1990CCD337E}" type="presParOf" srcId="{77610EF3-C762-4A36-B18B-3A11540D91FC}" destId="{3B3C802A-21D7-442C-A236-3241734B0610}" srcOrd="0" destOrd="0" presId="urn:microsoft.com/office/officeart/2008/layout/PictureStrips"/>
    <dgm:cxn modelId="{80F2751E-186D-4D12-A02C-34A03F6CF037}" type="presParOf" srcId="{77610EF3-C762-4A36-B18B-3A11540D91FC}" destId="{4A9A6353-C4DE-4582-938E-EC8642B42B38}" srcOrd="1" destOrd="0" presId="urn:microsoft.com/office/officeart/2008/layout/PictureStrips"/>
    <dgm:cxn modelId="{3EC5D438-3414-42E7-B901-92BBB5C97BA3}" type="presParOf" srcId="{9EE2675A-A5A4-491B-9EFA-B56613CE16CB}" destId="{EC7A076F-D88D-4D31-8FB4-77C5DDCB32CE}" srcOrd="9" destOrd="0" presId="urn:microsoft.com/office/officeart/2008/layout/PictureStrips"/>
    <dgm:cxn modelId="{CA04D358-3349-4B6D-9129-575424BEE17F}" type="presParOf" srcId="{9EE2675A-A5A4-491B-9EFA-B56613CE16CB}" destId="{3DDA572C-F1E4-4E8A-B4B7-AC56CB43AB4D}" srcOrd="10" destOrd="0" presId="urn:microsoft.com/office/officeart/2008/layout/PictureStrips"/>
    <dgm:cxn modelId="{EDA1FF4F-C3AF-4975-AFEF-B8E1C85296C6}" type="presParOf" srcId="{3DDA572C-F1E4-4E8A-B4B7-AC56CB43AB4D}" destId="{5DCDCFE1-3935-4D57-A02B-044EBDC50BBE}" srcOrd="0" destOrd="0" presId="urn:microsoft.com/office/officeart/2008/layout/PictureStrips"/>
    <dgm:cxn modelId="{B230486E-544D-406B-B3B0-6A67948641C2}" type="presParOf" srcId="{3DDA572C-F1E4-4E8A-B4B7-AC56CB43AB4D}" destId="{8FF26971-1ED7-4FF6-944F-2458FCBAE00D}" srcOrd="1" destOrd="0" presId="urn:microsoft.com/office/officeart/2008/layout/PictureStrip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D32C48E0-830C-4234-A416-209B17E3FFEF}" type="doc">
      <dgm:prSet loTypeId="urn:microsoft.com/office/officeart/2018/2/layout/IconVerticalSolidList" loCatId="icon" qsTypeId="urn:microsoft.com/office/officeart/2005/8/quickstyle/simple1" qsCatId="simple" csTypeId="urn:microsoft.com/office/officeart/2005/8/colors/accent5_2" csCatId="accent5" phldr="1"/>
      <dgm:spPr/>
      <dgm:t>
        <a:bodyPr/>
        <a:lstStyle/>
        <a:p>
          <a:endParaRPr lang="en-US"/>
        </a:p>
      </dgm:t>
    </dgm:pt>
    <dgm:pt modelId="{5D6CEC4E-F41E-4C46-9E54-1FF18C9DF782}">
      <dgm:prSet/>
      <dgm:spPr/>
      <dgm:t>
        <a:bodyPr/>
        <a:lstStyle/>
        <a:p>
          <a:pPr>
            <a:lnSpc>
              <a:spcPct val="100000"/>
            </a:lnSpc>
          </a:pPr>
          <a:r>
            <a:rPr lang="nb-NO" dirty="0"/>
            <a:t>Oppmelding til emner – frist 14. august</a:t>
          </a:r>
          <a:endParaRPr lang="en-US" dirty="0"/>
        </a:p>
      </dgm:t>
    </dgm:pt>
    <dgm:pt modelId="{C981BAFD-41D8-432B-8C5D-724D5F2677B6}" type="parTrans" cxnId="{B8143C23-6DE1-43FD-A78C-744AFEAF1528}">
      <dgm:prSet/>
      <dgm:spPr/>
      <dgm:t>
        <a:bodyPr/>
        <a:lstStyle/>
        <a:p>
          <a:endParaRPr lang="en-US"/>
        </a:p>
      </dgm:t>
    </dgm:pt>
    <dgm:pt modelId="{E32E56F9-5FAD-4180-A035-A9CD4DF502E9}" type="sibTrans" cxnId="{B8143C23-6DE1-43FD-A78C-744AFEAF1528}">
      <dgm:prSet/>
      <dgm:spPr/>
      <dgm:t>
        <a:bodyPr/>
        <a:lstStyle/>
        <a:p>
          <a:endParaRPr lang="en-US"/>
        </a:p>
      </dgm:t>
    </dgm:pt>
    <dgm:pt modelId="{67D20824-9E41-4AD3-ABF5-9B0EE17D7290}">
      <dgm:prSet/>
      <dgm:spPr/>
      <dgm:t>
        <a:bodyPr/>
        <a:lstStyle/>
        <a:p>
          <a:pPr>
            <a:lnSpc>
              <a:spcPct val="100000"/>
            </a:lnSpc>
          </a:pPr>
          <a:r>
            <a:rPr lang="nb-NO" dirty="0"/>
            <a:t>Betale semesteravgift – frist 1. september</a:t>
          </a:r>
          <a:endParaRPr lang="en-US" dirty="0"/>
        </a:p>
      </dgm:t>
    </dgm:pt>
    <dgm:pt modelId="{7F5D7D2D-9C4B-47A7-A39B-F82B456332BB}" type="parTrans" cxnId="{3FBF6826-28EE-4EE5-964F-B92DFA80F46B}">
      <dgm:prSet/>
      <dgm:spPr/>
      <dgm:t>
        <a:bodyPr/>
        <a:lstStyle/>
        <a:p>
          <a:endParaRPr lang="en-US"/>
        </a:p>
      </dgm:t>
    </dgm:pt>
    <dgm:pt modelId="{FCBD3CED-F0A9-401F-8A8C-0B8B2C133B70}" type="sibTrans" cxnId="{3FBF6826-28EE-4EE5-964F-B92DFA80F46B}">
      <dgm:prSet/>
      <dgm:spPr/>
      <dgm:t>
        <a:bodyPr/>
        <a:lstStyle/>
        <a:p>
          <a:endParaRPr lang="en-US"/>
        </a:p>
      </dgm:t>
    </dgm:pt>
    <dgm:pt modelId="{99AA4125-BC47-4F4E-ABD1-E7D0F9F5DAE5}">
      <dgm:prSet/>
      <dgm:spPr/>
      <dgm:t>
        <a:bodyPr/>
        <a:lstStyle/>
        <a:p>
          <a:pPr>
            <a:lnSpc>
              <a:spcPct val="100000"/>
            </a:lnSpc>
          </a:pPr>
          <a:r>
            <a:rPr lang="nb-NO" dirty="0" err="1"/>
            <a:t>Eksamensesultater</a:t>
          </a:r>
          <a:r>
            <a:rPr lang="nb-NO" dirty="0"/>
            <a:t> og karakterer</a:t>
          </a:r>
          <a:endParaRPr lang="en-US" dirty="0"/>
        </a:p>
      </dgm:t>
    </dgm:pt>
    <dgm:pt modelId="{F47B073C-C73E-4852-9E36-7F1CB98E1C29}" type="parTrans" cxnId="{3D570D26-DE53-43F7-A9B5-81AFBB12E585}">
      <dgm:prSet/>
      <dgm:spPr/>
      <dgm:t>
        <a:bodyPr/>
        <a:lstStyle/>
        <a:p>
          <a:endParaRPr lang="en-US"/>
        </a:p>
      </dgm:t>
    </dgm:pt>
    <dgm:pt modelId="{EB12C8AB-3661-4D0C-BE30-2DFAF332EF1F}" type="sibTrans" cxnId="{3D570D26-DE53-43F7-A9B5-81AFBB12E585}">
      <dgm:prSet/>
      <dgm:spPr/>
      <dgm:t>
        <a:bodyPr/>
        <a:lstStyle/>
        <a:p>
          <a:endParaRPr lang="en-US"/>
        </a:p>
      </dgm:t>
    </dgm:pt>
    <dgm:pt modelId="{99EFACB8-0E4C-476A-B798-E500FE19AC87}">
      <dgm:prSet/>
      <dgm:spPr/>
      <dgm:t>
        <a:bodyPr/>
        <a:lstStyle/>
        <a:p>
          <a:pPr>
            <a:lnSpc>
              <a:spcPct val="100000"/>
            </a:lnSpc>
          </a:pPr>
          <a:r>
            <a:rPr lang="nb-NO"/>
            <a:t>Formelle beskjeder</a:t>
          </a:r>
          <a:endParaRPr lang="en-US"/>
        </a:p>
      </dgm:t>
    </dgm:pt>
    <dgm:pt modelId="{0758F239-A4CE-4D89-932B-ECDB9B5AE514}" type="parTrans" cxnId="{9BC3F0FD-4877-453C-A1A9-3820326AA522}">
      <dgm:prSet/>
      <dgm:spPr/>
      <dgm:t>
        <a:bodyPr/>
        <a:lstStyle/>
        <a:p>
          <a:endParaRPr lang="en-US"/>
        </a:p>
      </dgm:t>
    </dgm:pt>
    <dgm:pt modelId="{42864D06-CA03-4971-9FB4-F926425C6092}" type="sibTrans" cxnId="{9BC3F0FD-4877-453C-A1A9-3820326AA522}">
      <dgm:prSet/>
      <dgm:spPr/>
      <dgm:t>
        <a:bodyPr/>
        <a:lstStyle/>
        <a:p>
          <a:endParaRPr lang="en-US"/>
        </a:p>
      </dgm:t>
    </dgm:pt>
    <dgm:pt modelId="{20FD7FEC-4E8F-418C-9BE1-C487A1A71A00}" type="pres">
      <dgm:prSet presAssocID="{D32C48E0-830C-4234-A416-209B17E3FFEF}" presName="root" presStyleCnt="0">
        <dgm:presLayoutVars>
          <dgm:dir/>
          <dgm:resizeHandles val="exact"/>
        </dgm:presLayoutVars>
      </dgm:prSet>
      <dgm:spPr/>
    </dgm:pt>
    <dgm:pt modelId="{0AE0BDC0-4E1A-4515-A094-3C9CD2E134CA}" type="pres">
      <dgm:prSet presAssocID="{5D6CEC4E-F41E-4C46-9E54-1FF18C9DF782}" presName="compNode" presStyleCnt="0"/>
      <dgm:spPr/>
    </dgm:pt>
    <dgm:pt modelId="{86E4E0AA-B748-4128-93ED-353E364B727F}" type="pres">
      <dgm:prSet presAssocID="{5D6CEC4E-F41E-4C46-9E54-1FF18C9DF782}" presName="bgRect" presStyleLbl="bgShp" presStyleIdx="0" presStyleCnt="4"/>
      <dgm:spPr/>
    </dgm:pt>
    <dgm:pt modelId="{9199A633-7A54-4BC1-A31D-CCE305C89A1F}" type="pres">
      <dgm:prSet presAssocID="{5D6CEC4E-F41E-4C46-9E54-1FF18C9DF782}" presName="iconRect" presStyleLbl="node1" presStyleIdx="0" presStyleCnt="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Avmerking"/>
        </a:ext>
      </dgm:extLst>
    </dgm:pt>
    <dgm:pt modelId="{414F15C7-DD32-49EC-ADEC-B1C6C91E54B3}" type="pres">
      <dgm:prSet presAssocID="{5D6CEC4E-F41E-4C46-9E54-1FF18C9DF782}" presName="spaceRect" presStyleCnt="0"/>
      <dgm:spPr/>
    </dgm:pt>
    <dgm:pt modelId="{75250449-CA63-4385-9D23-F987D864CBED}" type="pres">
      <dgm:prSet presAssocID="{5D6CEC4E-F41E-4C46-9E54-1FF18C9DF782}" presName="parTx" presStyleLbl="revTx" presStyleIdx="0" presStyleCnt="4">
        <dgm:presLayoutVars>
          <dgm:chMax val="0"/>
          <dgm:chPref val="0"/>
        </dgm:presLayoutVars>
      </dgm:prSet>
      <dgm:spPr/>
    </dgm:pt>
    <dgm:pt modelId="{237369CC-67BB-4D47-87A2-3E4B8093C77C}" type="pres">
      <dgm:prSet presAssocID="{E32E56F9-5FAD-4180-A035-A9CD4DF502E9}" presName="sibTrans" presStyleCnt="0"/>
      <dgm:spPr/>
    </dgm:pt>
    <dgm:pt modelId="{D62C9D80-0E37-4816-8D59-006BE6D06A31}" type="pres">
      <dgm:prSet presAssocID="{67D20824-9E41-4AD3-ABF5-9B0EE17D7290}" presName="compNode" presStyleCnt="0"/>
      <dgm:spPr/>
    </dgm:pt>
    <dgm:pt modelId="{8A7CDFD8-8A51-4237-9987-BA42CAF7854C}" type="pres">
      <dgm:prSet presAssocID="{67D20824-9E41-4AD3-ABF5-9B0EE17D7290}" presName="bgRect" presStyleLbl="bgShp" presStyleIdx="1" presStyleCnt="4"/>
      <dgm:spPr/>
    </dgm:pt>
    <dgm:pt modelId="{A796C57A-9570-4EA6-909D-3A51C7153CEB}" type="pres">
      <dgm:prSet presAssocID="{67D20824-9E41-4AD3-ABF5-9B0EE17D7290}" presName="iconRect" presStyleLbl="node1" presStyleIdx="1" presStyleCnt="4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Penger"/>
        </a:ext>
      </dgm:extLst>
    </dgm:pt>
    <dgm:pt modelId="{88746542-AF18-42B7-8719-CFD00180F864}" type="pres">
      <dgm:prSet presAssocID="{67D20824-9E41-4AD3-ABF5-9B0EE17D7290}" presName="spaceRect" presStyleCnt="0"/>
      <dgm:spPr/>
    </dgm:pt>
    <dgm:pt modelId="{82F7B92D-8E3C-4135-B408-2DD47E117A01}" type="pres">
      <dgm:prSet presAssocID="{67D20824-9E41-4AD3-ABF5-9B0EE17D7290}" presName="parTx" presStyleLbl="revTx" presStyleIdx="1" presStyleCnt="4">
        <dgm:presLayoutVars>
          <dgm:chMax val="0"/>
          <dgm:chPref val="0"/>
        </dgm:presLayoutVars>
      </dgm:prSet>
      <dgm:spPr/>
    </dgm:pt>
    <dgm:pt modelId="{FD64A90E-EF83-4C16-A8EF-943EEBB6697C}" type="pres">
      <dgm:prSet presAssocID="{FCBD3CED-F0A9-401F-8A8C-0B8B2C133B70}" presName="sibTrans" presStyleCnt="0"/>
      <dgm:spPr/>
    </dgm:pt>
    <dgm:pt modelId="{D39334CB-C40A-418D-BA70-88B962FC0FF1}" type="pres">
      <dgm:prSet presAssocID="{99AA4125-BC47-4F4E-ABD1-E7D0F9F5DAE5}" presName="compNode" presStyleCnt="0"/>
      <dgm:spPr/>
    </dgm:pt>
    <dgm:pt modelId="{EC435798-3B3E-4C81-BE78-C29AAEDAE761}" type="pres">
      <dgm:prSet presAssocID="{99AA4125-BC47-4F4E-ABD1-E7D0F9F5DAE5}" presName="bgRect" presStyleLbl="bgShp" presStyleIdx="2" presStyleCnt="4"/>
      <dgm:spPr/>
    </dgm:pt>
    <dgm:pt modelId="{01B2A90B-5DBA-4F7A-8A15-939572170DFB}" type="pres">
      <dgm:prSet presAssocID="{99AA4125-BC47-4F4E-ABD1-E7D0F9F5DAE5}" presName="iconRect" presStyleLbl="node1" presStyleIdx="2" presStyleCnt="4"/>
      <dgm:spPr>
        <a:blipFill>
          <a:blip xmlns:r="http://schemas.openxmlformats.org/officeDocument/2006/relationships"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Diplomrull med heldekkende fyll"/>
        </a:ext>
      </dgm:extLst>
    </dgm:pt>
    <dgm:pt modelId="{723B6565-C74B-4F83-AAC0-F8CEF1ACC813}" type="pres">
      <dgm:prSet presAssocID="{99AA4125-BC47-4F4E-ABD1-E7D0F9F5DAE5}" presName="spaceRect" presStyleCnt="0"/>
      <dgm:spPr/>
    </dgm:pt>
    <dgm:pt modelId="{014F7028-380F-4774-98AC-C822E9ED2CEB}" type="pres">
      <dgm:prSet presAssocID="{99AA4125-BC47-4F4E-ABD1-E7D0F9F5DAE5}" presName="parTx" presStyleLbl="revTx" presStyleIdx="2" presStyleCnt="4">
        <dgm:presLayoutVars>
          <dgm:chMax val="0"/>
          <dgm:chPref val="0"/>
        </dgm:presLayoutVars>
      </dgm:prSet>
      <dgm:spPr/>
    </dgm:pt>
    <dgm:pt modelId="{E73D9362-A584-498D-A57D-43232215A3A3}" type="pres">
      <dgm:prSet presAssocID="{EB12C8AB-3661-4D0C-BE30-2DFAF332EF1F}" presName="sibTrans" presStyleCnt="0"/>
      <dgm:spPr/>
    </dgm:pt>
    <dgm:pt modelId="{7657F9F5-D8A5-4DC2-AD34-8FC824102DBB}" type="pres">
      <dgm:prSet presAssocID="{99EFACB8-0E4C-476A-B798-E500FE19AC87}" presName="compNode" presStyleCnt="0"/>
      <dgm:spPr/>
    </dgm:pt>
    <dgm:pt modelId="{A7BBA321-CF3E-4FEB-8C15-2206DC94CB45}" type="pres">
      <dgm:prSet presAssocID="{99EFACB8-0E4C-476A-B798-E500FE19AC87}" presName="bgRect" presStyleLbl="bgShp" presStyleIdx="3" presStyleCnt="4"/>
      <dgm:spPr/>
    </dgm:pt>
    <dgm:pt modelId="{F4070782-396F-4F9E-89E2-09427EDAE4F1}" type="pres">
      <dgm:prSet presAssocID="{99EFACB8-0E4C-476A-B798-E500FE19AC87}" presName="iconRect" presStyleLbl="node1" presStyleIdx="3" presStyleCnt="4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Chat"/>
        </a:ext>
      </dgm:extLst>
    </dgm:pt>
    <dgm:pt modelId="{7B571AF4-A926-47E3-AD88-15A8F4BD01C5}" type="pres">
      <dgm:prSet presAssocID="{99EFACB8-0E4C-476A-B798-E500FE19AC87}" presName="spaceRect" presStyleCnt="0"/>
      <dgm:spPr/>
    </dgm:pt>
    <dgm:pt modelId="{1F4AF0CE-ACD2-4800-973F-1596065CD22B}" type="pres">
      <dgm:prSet presAssocID="{99EFACB8-0E4C-476A-B798-E500FE19AC87}" presName="parTx" presStyleLbl="revTx" presStyleIdx="3" presStyleCnt="4">
        <dgm:presLayoutVars>
          <dgm:chMax val="0"/>
          <dgm:chPref val="0"/>
        </dgm:presLayoutVars>
      </dgm:prSet>
      <dgm:spPr/>
    </dgm:pt>
  </dgm:ptLst>
  <dgm:cxnLst>
    <dgm:cxn modelId="{B8143C23-6DE1-43FD-A78C-744AFEAF1528}" srcId="{D32C48E0-830C-4234-A416-209B17E3FFEF}" destId="{5D6CEC4E-F41E-4C46-9E54-1FF18C9DF782}" srcOrd="0" destOrd="0" parTransId="{C981BAFD-41D8-432B-8C5D-724D5F2677B6}" sibTransId="{E32E56F9-5FAD-4180-A035-A9CD4DF502E9}"/>
    <dgm:cxn modelId="{3D570D26-DE53-43F7-A9B5-81AFBB12E585}" srcId="{D32C48E0-830C-4234-A416-209B17E3FFEF}" destId="{99AA4125-BC47-4F4E-ABD1-E7D0F9F5DAE5}" srcOrd="2" destOrd="0" parTransId="{F47B073C-C73E-4852-9E36-7F1CB98E1C29}" sibTransId="{EB12C8AB-3661-4D0C-BE30-2DFAF332EF1F}"/>
    <dgm:cxn modelId="{3FBF6826-28EE-4EE5-964F-B92DFA80F46B}" srcId="{D32C48E0-830C-4234-A416-209B17E3FFEF}" destId="{67D20824-9E41-4AD3-ABF5-9B0EE17D7290}" srcOrd="1" destOrd="0" parTransId="{7F5D7D2D-9C4B-47A7-A39B-F82B456332BB}" sibTransId="{FCBD3CED-F0A9-401F-8A8C-0B8B2C133B70}"/>
    <dgm:cxn modelId="{CD155367-BAAE-41A8-81DC-07830D0E3610}" type="presOf" srcId="{D32C48E0-830C-4234-A416-209B17E3FFEF}" destId="{20FD7FEC-4E8F-418C-9BE1-C487A1A71A00}" srcOrd="0" destOrd="0" presId="urn:microsoft.com/office/officeart/2018/2/layout/IconVerticalSolidList"/>
    <dgm:cxn modelId="{40660957-07EE-40DB-A676-DBC9ABF7F614}" type="presOf" srcId="{5D6CEC4E-F41E-4C46-9E54-1FF18C9DF782}" destId="{75250449-CA63-4385-9D23-F987D864CBED}" srcOrd="0" destOrd="0" presId="urn:microsoft.com/office/officeart/2018/2/layout/IconVerticalSolidList"/>
    <dgm:cxn modelId="{AE8E80A8-F9B1-4ED2-9270-5C82E9550E7A}" type="presOf" srcId="{99AA4125-BC47-4F4E-ABD1-E7D0F9F5DAE5}" destId="{014F7028-380F-4774-98AC-C822E9ED2CEB}" srcOrd="0" destOrd="0" presId="urn:microsoft.com/office/officeart/2018/2/layout/IconVerticalSolidList"/>
    <dgm:cxn modelId="{FD94AECF-CADD-4BC5-99A0-44C8C591A6C3}" type="presOf" srcId="{67D20824-9E41-4AD3-ABF5-9B0EE17D7290}" destId="{82F7B92D-8E3C-4135-B408-2DD47E117A01}" srcOrd="0" destOrd="0" presId="urn:microsoft.com/office/officeart/2018/2/layout/IconVerticalSolidList"/>
    <dgm:cxn modelId="{A8354BEA-B882-4A94-AEE3-E2506D99FC46}" type="presOf" srcId="{99EFACB8-0E4C-476A-B798-E500FE19AC87}" destId="{1F4AF0CE-ACD2-4800-973F-1596065CD22B}" srcOrd="0" destOrd="0" presId="urn:microsoft.com/office/officeart/2018/2/layout/IconVerticalSolidList"/>
    <dgm:cxn modelId="{9BC3F0FD-4877-453C-A1A9-3820326AA522}" srcId="{D32C48E0-830C-4234-A416-209B17E3FFEF}" destId="{99EFACB8-0E4C-476A-B798-E500FE19AC87}" srcOrd="3" destOrd="0" parTransId="{0758F239-A4CE-4D89-932B-ECDB9B5AE514}" sibTransId="{42864D06-CA03-4971-9FB4-F926425C6092}"/>
    <dgm:cxn modelId="{862B7279-AFBC-4AD4-9FCF-E80BEA506E02}" type="presParOf" srcId="{20FD7FEC-4E8F-418C-9BE1-C487A1A71A00}" destId="{0AE0BDC0-4E1A-4515-A094-3C9CD2E134CA}" srcOrd="0" destOrd="0" presId="urn:microsoft.com/office/officeart/2018/2/layout/IconVerticalSolidList"/>
    <dgm:cxn modelId="{FAC0343D-FBFC-43BB-86B0-92254C9391A0}" type="presParOf" srcId="{0AE0BDC0-4E1A-4515-A094-3C9CD2E134CA}" destId="{86E4E0AA-B748-4128-93ED-353E364B727F}" srcOrd="0" destOrd="0" presId="urn:microsoft.com/office/officeart/2018/2/layout/IconVerticalSolidList"/>
    <dgm:cxn modelId="{118F8F88-83C7-46DC-8485-4423531835F7}" type="presParOf" srcId="{0AE0BDC0-4E1A-4515-A094-3C9CD2E134CA}" destId="{9199A633-7A54-4BC1-A31D-CCE305C89A1F}" srcOrd="1" destOrd="0" presId="urn:microsoft.com/office/officeart/2018/2/layout/IconVerticalSolidList"/>
    <dgm:cxn modelId="{B532858D-5486-40D2-AE75-6F634CF69AC0}" type="presParOf" srcId="{0AE0BDC0-4E1A-4515-A094-3C9CD2E134CA}" destId="{414F15C7-DD32-49EC-ADEC-B1C6C91E54B3}" srcOrd="2" destOrd="0" presId="urn:microsoft.com/office/officeart/2018/2/layout/IconVerticalSolidList"/>
    <dgm:cxn modelId="{3CAC2F53-68AF-4662-8D84-9199E784847E}" type="presParOf" srcId="{0AE0BDC0-4E1A-4515-A094-3C9CD2E134CA}" destId="{75250449-CA63-4385-9D23-F987D864CBED}" srcOrd="3" destOrd="0" presId="urn:microsoft.com/office/officeart/2018/2/layout/IconVerticalSolidList"/>
    <dgm:cxn modelId="{BBB2A3F0-FA60-417E-8D7F-D3576134362E}" type="presParOf" srcId="{20FD7FEC-4E8F-418C-9BE1-C487A1A71A00}" destId="{237369CC-67BB-4D47-87A2-3E4B8093C77C}" srcOrd="1" destOrd="0" presId="urn:microsoft.com/office/officeart/2018/2/layout/IconVerticalSolidList"/>
    <dgm:cxn modelId="{679DB68F-D0A7-40C2-B4AE-5EAAE90E42FA}" type="presParOf" srcId="{20FD7FEC-4E8F-418C-9BE1-C487A1A71A00}" destId="{D62C9D80-0E37-4816-8D59-006BE6D06A31}" srcOrd="2" destOrd="0" presId="urn:microsoft.com/office/officeart/2018/2/layout/IconVerticalSolidList"/>
    <dgm:cxn modelId="{ADFEB388-4D1E-4DFB-B27B-81BF9C46AC04}" type="presParOf" srcId="{D62C9D80-0E37-4816-8D59-006BE6D06A31}" destId="{8A7CDFD8-8A51-4237-9987-BA42CAF7854C}" srcOrd="0" destOrd="0" presId="urn:microsoft.com/office/officeart/2018/2/layout/IconVerticalSolidList"/>
    <dgm:cxn modelId="{CC05729E-7613-4540-944F-710ADD9C5E64}" type="presParOf" srcId="{D62C9D80-0E37-4816-8D59-006BE6D06A31}" destId="{A796C57A-9570-4EA6-909D-3A51C7153CEB}" srcOrd="1" destOrd="0" presId="urn:microsoft.com/office/officeart/2018/2/layout/IconVerticalSolidList"/>
    <dgm:cxn modelId="{AA35D600-1E8C-4658-ADC4-F1807E0DE4A0}" type="presParOf" srcId="{D62C9D80-0E37-4816-8D59-006BE6D06A31}" destId="{88746542-AF18-42B7-8719-CFD00180F864}" srcOrd="2" destOrd="0" presId="urn:microsoft.com/office/officeart/2018/2/layout/IconVerticalSolidList"/>
    <dgm:cxn modelId="{701E0931-EA46-4F56-8DC6-2294E3436CDE}" type="presParOf" srcId="{D62C9D80-0E37-4816-8D59-006BE6D06A31}" destId="{82F7B92D-8E3C-4135-B408-2DD47E117A01}" srcOrd="3" destOrd="0" presId="urn:microsoft.com/office/officeart/2018/2/layout/IconVerticalSolidList"/>
    <dgm:cxn modelId="{F75FE904-4C0E-4AAC-B431-6E2794D6041A}" type="presParOf" srcId="{20FD7FEC-4E8F-418C-9BE1-C487A1A71A00}" destId="{FD64A90E-EF83-4C16-A8EF-943EEBB6697C}" srcOrd="3" destOrd="0" presId="urn:microsoft.com/office/officeart/2018/2/layout/IconVerticalSolidList"/>
    <dgm:cxn modelId="{997AB737-4B38-4282-8648-465FAC0B33FF}" type="presParOf" srcId="{20FD7FEC-4E8F-418C-9BE1-C487A1A71A00}" destId="{D39334CB-C40A-418D-BA70-88B962FC0FF1}" srcOrd="4" destOrd="0" presId="urn:microsoft.com/office/officeart/2018/2/layout/IconVerticalSolidList"/>
    <dgm:cxn modelId="{66D0023F-C723-41F7-8CB1-57DCA0677AEE}" type="presParOf" srcId="{D39334CB-C40A-418D-BA70-88B962FC0FF1}" destId="{EC435798-3B3E-4C81-BE78-C29AAEDAE761}" srcOrd="0" destOrd="0" presId="urn:microsoft.com/office/officeart/2018/2/layout/IconVerticalSolidList"/>
    <dgm:cxn modelId="{E52AE8BF-5265-48F8-BBC9-43AF0589904F}" type="presParOf" srcId="{D39334CB-C40A-418D-BA70-88B962FC0FF1}" destId="{01B2A90B-5DBA-4F7A-8A15-939572170DFB}" srcOrd="1" destOrd="0" presId="urn:microsoft.com/office/officeart/2018/2/layout/IconVerticalSolidList"/>
    <dgm:cxn modelId="{F9F898CE-EC86-4964-A628-A33D68701893}" type="presParOf" srcId="{D39334CB-C40A-418D-BA70-88B962FC0FF1}" destId="{723B6565-C74B-4F83-AAC0-F8CEF1ACC813}" srcOrd="2" destOrd="0" presId="urn:microsoft.com/office/officeart/2018/2/layout/IconVerticalSolidList"/>
    <dgm:cxn modelId="{DB464176-D95A-4C52-B6D7-B707A0491699}" type="presParOf" srcId="{D39334CB-C40A-418D-BA70-88B962FC0FF1}" destId="{014F7028-380F-4774-98AC-C822E9ED2CEB}" srcOrd="3" destOrd="0" presId="urn:microsoft.com/office/officeart/2018/2/layout/IconVerticalSolidList"/>
    <dgm:cxn modelId="{CC310707-50A1-4594-BE29-84BF6103004C}" type="presParOf" srcId="{20FD7FEC-4E8F-418C-9BE1-C487A1A71A00}" destId="{E73D9362-A584-498D-A57D-43232215A3A3}" srcOrd="5" destOrd="0" presId="urn:microsoft.com/office/officeart/2018/2/layout/IconVerticalSolidList"/>
    <dgm:cxn modelId="{8CE4AECE-F018-4880-BC1E-8806063F5649}" type="presParOf" srcId="{20FD7FEC-4E8F-418C-9BE1-C487A1A71A00}" destId="{7657F9F5-D8A5-4DC2-AD34-8FC824102DBB}" srcOrd="6" destOrd="0" presId="urn:microsoft.com/office/officeart/2018/2/layout/IconVerticalSolidList"/>
    <dgm:cxn modelId="{58350335-90C8-4F60-AA81-B7FE1528AA42}" type="presParOf" srcId="{7657F9F5-D8A5-4DC2-AD34-8FC824102DBB}" destId="{A7BBA321-CF3E-4FEB-8C15-2206DC94CB45}" srcOrd="0" destOrd="0" presId="urn:microsoft.com/office/officeart/2018/2/layout/IconVerticalSolidList"/>
    <dgm:cxn modelId="{85957953-1285-4ACD-9870-CED5D87D17C2}" type="presParOf" srcId="{7657F9F5-D8A5-4DC2-AD34-8FC824102DBB}" destId="{F4070782-396F-4F9E-89E2-09427EDAE4F1}" srcOrd="1" destOrd="0" presId="urn:microsoft.com/office/officeart/2018/2/layout/IconVerticalSolidList"/>
    <dgm:cxn modelId="{467EDDF1-C246-4600-8D14-D7B8330F8F51}" type="presParOf" srcId="{7657F9F5-D8A5-4DC2-AD34-8FC824102DBB}" destId="{7B571AF4-A926-47E3-AD88-15A8F4BD01C5}" srcOrd="2" destOrd="0" presId="urn:microsoft.com/office/officeart/2018/2/layout/IconVerticalSolidList"/>
    <dgm:cxn modelId="{83FF6158-9689-45DB-A838-C512075D6400}" type="presParOf" srcId="{7657F9F5-D8A5-4DC2-AD34-8FC824102DBB}" destId="{1F4AF0CE-ACD2-4800-973F-1596065CD22B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3E246CC5-6486-40DC-8C9B-8F3ABEC790E3}" type="doc">
      <dgm:prSet loTypeId="urn:microsoft.com/office/officeart/2005/8/layout/hProcess3" loCatId="process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en-GB"/>
        </a:p>
      </dgm:t>
    </dgm:pt>
    <dgm:pt modelId="{A8C4ECBF-834B-4011-A90C-F201BDE1B9D5}">
      <dgm:prSet custT="1"/>
      <dgm:spPr/>
      <dgm:t>
        <a:bodyPr/>
        <a:lstStyle/>
        <a:p>
          <a:r>
            <a:rPr lang="nn-NO" sz="2000" dirty="0"/>
            <a:t>Stemmer </a:t>
          </a:r>
          <a:r>
            <a:rPr lang="nn-NO" sz="2000" dirty="0" err="1"/>
            <a:t>valgene</a:t>
          </a:r>
          <a:r>
            <a:rPr lang="nn-NO" sz="2000" dirty="0"/>
            <a:t> dine med oppbygning av graden?</a:t>
          </a:r>
          <a:endParaRPr lang="en-GB" sz="2000" dirty="0"/>
        </a:p>
      </dgm:t>
    </dgm:pt>
    <dgm:pt modelId="{10AE2C11-1EF0-47CD-9E27-93CE1CA236C1}" type="parTrans" cxnId="{B77ADC7B-E972-456D-9856-4BF0BBC98C82}">
      <dgm:prSet/>
      <dgm:spPr/>
      <dgm:t>
        <a:bodyPr/>
        <a:lstStyle/>
        <a:p>
          <a:endParaRPr lang="en-GB"/>
        </a:p>
      </dgm:t>
    </dgm:pt>
    <dgm:pt modelId="{BA21F615-6557-4441-84D6-3BFA3F02188C}" type="sibTrans" cxnId="{B77ADC7B-E972-456D-9856-4BF0BBC98C82}">
      <dgm:prSet/>
      <dgm:spPr/>
      <dgm:t>
        <a:bodyPr/>
        <a:lstStyle/>
        <a:p>
          <a:endParaRPr lang="en-GB"/>
        </a:p>
      </dgm:t>
    </dgm:pt>
    <dgm:pt modelId="{8AEF5397-EBD3-4B0D-8F99-BCDB627EDC04}">
      <dgm:prSet custT="1"/>
      <dgm:spPr/>
      <dgm:t>
        <a:bodyPr/>
        <a:lstStyle/>
        <a:p>
          <a:r>
            <a:rPr lang="nn-NO" sz="2000" dirty="0" err="1"/>
            <a:t>Hvilke</a:t>
          </a:r>
          <a:r>
            <a:rPr lang="nn-NO" sz="2000" dirty="0"/>
            <a:t> </a:t>
          </a:r>
          <a:r>
            <a:rPr lang="nn-NO" sz="2000" dirty="0" err="1"/>
            <a:t>emner</a:t>
          </a:r>
          <a:r>
            <a:rPr lang="nn-NO" sz="2000" dirty="0"/>
            <a:t> skal du ta? </a:t>
          </a:r>
          <a:r>
            <a:rPr lang="nn-NO" sz="2000" dirty="0" err="1"/>
            <a:t>Hva</a:t>
          </a:r>
          <a:r>
            <a:rPr lang="nn-NO" sz="2000" dirty="0"/>
            <a:t> er emnekodene?</a:t>
          </a:r>
          <a:endParaRPr lang="en-GB" sz="2000" dirty="0"/>
        </a:p>
      </dgm:t>
    </dgm:pt>
    <dgm:pt modelId="{3F778B98-38D9-462A-BFC3-F05D658B0E0B}" type="parTrans" cxnId="{15471C84-5D89-4F02-B0D8-D59AF74D18F6}">
      <dgm:prSet/>
      <dgm:spPr/>
      <dgm:t>
        <a:bodyPr/>
        <a:lstStyle/>
        <a:p>
          <a:endParaRPr lang="en-GB"/>
        </a:p>
      </dgm:t>
    </dgm:pt>
    <dgm:pt modelId="{AB5DE838-9608-4863-8EC8-2D4F922A867B}" type="sibTrans" cxnId="{15471C84-5D89-4F02-B0D8-D59AF74D18F6}">
      <dgm:prSet/>
      <dgm:spPr/>
      <dgm:t>
        <a:bodyPr/>
        <a:lstStyle/>
        <a:p>
          <a:endParaRPr lang="en-GB"/>
        </a:p>
      </dgm:t>
    </dgm:pt>
    <dgm:pt modelId="{99152B7E-2713-417E-B977-7AD077796F08}">
      <dgm:prSet custT="1"/>
      <dgm:spPr/>
      <dgm:t>
        <a:bodyPr/>
        <a:lstStyle/>
        <a:p>
          <a:r>
            <a:rPr lang="nn-NO" sz="2000" dirty="0"/>
            <a:t>Når går </a:t>
          </a:r>
          <a:r>
            <a:rPr lang="nn-NO" sz="2000" dirty="0" err="1"/>
            <a:t>undervisningen</a:t>
          </a:r>
          <a:r>
            <a:rPr lang="nn-NO" sz="2000" dirty="0"/>
            <a:t>? Kolliderer </a:t>
          </a:r>
          <a:r>
            <a:rPr lang="nn-NO" sz="2000" dirty="0" err="1"/>
            <a:t>timeplanene</a:t>
          </a:r>
          <a:r>
            <a:rPr lang="nn-NO" sz="2000" dirty="0"/>
            <a:t>?</a:t>
          </a:r>
          <a:endParaRPr lang="en-GB" sz="2000" dirty="0"/>
        </a:p>
      </dgm:t>
    </dgm:pt>
    <dgm:pt modelId="{FD21F910-22AE-4667-A7A4-70ADDE589036}" type="parTrans" cxnId="{81D1C6AB-A5DA-4C4A-9D29-916376339D3C}">
      <dgm:prSet/>
      <dgm:spPr/>
      <dgm:t>
        <a:bodyPr/>
        <a:lstStyle/>
        <a:p>
          <a:endParaRPr lang="en-GB"/>
        </a:p>
      </dgm:t>
    </dgm:pt>
    <dgm:pt modelId="{85F2CE66-5A35-4673-AB99-248D6C9D45E0}" type="sibTrans" cxnId="{81D1C6AB-A5DA-4C4A-9D29-916376339D3C}">
      <dgm:prSet/>
      <dgm:spPr/>
      <dgm:t>
        <a:bodyPr/>
        <a:lstStyle/>
        <a:p>
          <a:endParaRPr lang="en-GB"/>
        </a:p>
      </dgm:t>
    </dgm:pt>
    <dgm:pt modelId="{3460FF00-2A96-4E2A-83A9-F8B557A1BB04}">
      <dgm:prSet custT="1"/>
      <dgm:spPr/>
      <dgm:t>
        <a:bodyPr/>
        <a:lstStyle/>
        <a:p>
          <a:r>
            <a:rPr lang="nn-NO" sz="2000" dirty="0"/>
            <a:t>Er </a:t>
          </a:r>
          <a:r>
            <a:rPr lang="nn-NO" sz="2000" dirty="0" err="1"/>
            <a:t>noen</a:t>
          </a:r>
          <a:r>
            <a:rPr lang="nn-NO" sz="2000" dirty="0"/>
            <a:t> av </a:t>
          </a:r>
          <a:r>
            <a:rPr lang="nn-NO" sz="2000" dirty="0" err="1"/>
            <a:t>eksamenene</a:t>
          </a:r>
          <a:r>
            <a:rPr lang="nn-NO" sz="2000" dirty="0"/>
            <a:t> på </a:t>
          </a:r>
          <a:r>
            <a:rPr lang="nn-NO" sz="2000" dirty="0" err="1"/>
            <a:t>samme</a:t>
          </a:r>
          <a:r>
            <a:rPr lang="nn-NO" sz="2000" dirty="0"/>
            <a:t> dag?</a:t>
          </a:r>
          <a:endParaRPr lang="en-GB" sz="2000" dirty="0"/>
        </a:p>
      </dgm:t>
    </dgm:pt>
    <dgm:pt modelId="{B0D4684F-DF51-496E-8AAA-20BB925644A3}" type="parTrans" cxnId="{D7663AE4-426A-4190-B102-153D4EC24D72}">
      <dgm:prSet/>
      <dgm:spPr/>
      <dgm:t>
        <a:bodyPr/>
        <a:lstStyle/>
        <a:p>
          <a:endParaRPr lang="en-GB"/>
        </a:p>
      </dgm:t>
    </dgm:pt>
    <dgm:pt modelId="{34E6F0D2-97D9-4EFE-840F-D6FE6D3C3D41}" type="sibTrans" cxnId="{D7663AE4-426A-4190-B102-153D4EC24D72}">
      <dgm:prSet/>
      <dgm:spPr/>
      <dgm:t>
        <a:bodyPr/>
        <a:lstStyle/>
        <a:p>
          <a:endParaRPr lang="en-GB"/>
        </a:p>
      </dgm:t>
    </dgm:pt>
    <dgm:pt modelId="{0A13D025-1051-4422-9877-376AC4D8F039}" type="pres">
      <dgm:prSet presAssocID="{3E246CC5-6486-40DC-8C9B-8F3ABEC790E3}" presName="Name0" presStyleCnt="0">
        <dgm:presLayoutVars>
          <dgm:dir/>
          <dgm:animLvl val="lvl"/>
          <dgm:resizeHandles val="exact"/>
        </dgm:presLayoutVars>
      </dgm:prSet>
      <dgm:spPr/>
    </dgm:pt>
    <dgm:pt modelId="{DEBE9F38-D5A9-44A7-9083-84797FF938CF}" type="pres">
      <dgm:prSet presAssocID="{3E246CC5-6486-40DC-8C9B-8F3ABEC790E3}" presName="dummy" presStyleCnt="0"/>
      <dgm:spPr/>
    </dgm:pt>
    <dgm:pt modelId="{1FA25526-4892-4516-8F05-ACAEBD601709}" type="pres">
      <dgm:prSet presAssocID="{3E246CC5-6486-40DC-8C9B-8F3ABEC790E3}" presName="linH" presStyleCnt="0"/>
      <dgm:spPr/>
    </dgm:pt>
    <dgm:pt modelId="{18906D8B-AD21-45FE-8320-E2940349CC49}" type="pres">
      <dgm:prSet presAssocID="{3E246CC5-6486-40DC-8C9B-8F3ABEC790E3}" presName="padding1" presStyleCnt="0"/>
      <dgm:spPr/>
    </dgm:pt>
    <dgm:pt modelId="{BE75BF1E-FC23-41F9-A388-F1D84C5B159D}" type="pres">
      <dgm:prSet presAssocID="{A8C4ECBF-834B-4011-A90C-F201BDE1B9D5}" presName="linV" presStyleCnt="0"/>
      <dgm:spPr/>
    </dgm:pt>
    <dgm:pt modelId="{0E7902C8-4E8A-4D83-84ED-3F50A33ADC3D}" type="pres">
      <dgm:prSet presAssocID="{A8C4ECBF-834B-4011-A90C-F201BDE1B9D5}" presName="spVertical1" presStyleCnt="0"/>
      <dgm:spPr/>
    </dgm:pt>
    <dgm:pt modelId="{73CBF0C1-C73E-41A3-B457-488937B55F80}" type="pres">
      <dgm:prSet presAssocID="{A8C4ECBF-834B-4011-A90C-F201BDE1B9D5}" presName="parTx" presStyleLbl="revTx" presStyleIdx="0" presStyleCnt="4">
        <dgm:presLayoutVars>
          <dgm:chMax val="0"/>
          <dgm:chPref val="0"/>
          <dgm:bulletEnabled val="1"/>
        </dgm:presLayoutVars>
      </dgm:prSet>
      <dgm:spPr/>
    </dgm:pt>
    <dgm:pt modelId="{DF10D58C-44F4-4158-8A4D-7D251BAF166B}" type="pres">
      <dgm:prSet presAssocID="{A8C4ECBF-834B-4011-A90C-F201BDE1B9D5}" presName="spVertical2" presStyleCnt="0"/>
      <dgm:spPr/>
    </dgm:pt>
    <dgm:pt modelId="{023D48EA-E7F8-480C-A81F-51296940FBB0}" type="pres">
      <dgm:prSet presAssocID="{A8C4ECBF-834B-4011-A90C-F201BDE1B9D5}" presName="spVertical3" presStyleCnt="0"/>
      <dgm:spPr/>
    </dgm:pt>
    <dgm:pt modelId="{75ED0969-B490-40B6-8DD6-92FCF0A0A1BA}" type="pres">
      <dgm:prSet presAssocID="{BA21F615-6557-4441-84D6-3BFA3F02188C}" presName="space" presStyleCnt="0"/>
      <dgm:spPr/>
    </dgm:pt>
    <dgm:pt modelId="{D10E3AEA-33E7-4CA6-B017-D6E68866FD01}" type="pres">
      <dgm:prSet presAssocID="{8AEF5397-EBD3-4B0D-8F99-BCDB627EDC04}" presName="linV" presStyleCnt="0"/>
      <dgm:spPr/>
    </dgm:pt>
    <dgm:pt modelId="{B71552F7-39D8-4226-8CB2-4FE9226F8AEB}" type="pres">
      <dgm:prSet presAssocID="{8AEF5397-EBD3-4B0D-8F99-BCDB627EDC04}" presName="spVertical1" presStyleCnt="0"/>
      <dgm:spPr/>
    </dgm:pt>
    <dgm:pt modelId="{AD4A56D6-B5C5-433D-B7B7-69E35E9E81D5}" type="pres">
      <dgm:prSet presAssocID="{8AEF5397-EBD3-4B0D-8F99-BCDB627EDC04}" presName="parTx" presStyleLbl="revTx" presStyleIdx="1" presStyleCnt="4">
        <dgm:presLayoutVars>
          <dgm:chMax val="0"/>
          <dgm:chPref val="0"/>
          <dgm:bulletEnabled val="1"/>
        </dgm:presLayoutVars>
      </dgm:prSet>
      <dgm:spPr/>
    </dgm:pt>
    <dgm:pt modelId="{C9405E59-1216-409C-8C54-B83D1A1207D5}" type="pres">
      <dgm:prSet presAssocID="{8AEF5397-EBD3-4B0D-8F99-BCDB627EDC04}" presName="spVertical2" presStyleCnt="0"/>
      <dgm:spPr/>
    </dgm:pt>
    <dgm:pt modelId="{F39634FD-41F2-4B81-BB8A-38FD67A7298C}" type="pres">
      <dgm:prSet presAssocID="{8AEF5397-EBD3-4B0D-8F99-BCDB627EDC04}" presName="spVertical3" presStyleCnt="0"/>
      <dgm:spPr/>
    </dgm:pt>
    <dgm:pt modelId="{E0057131-D160-45AE-B0D0-758E4B7C3C74}" type="pres">
      <dgm:prSet presAssocID="{AB5DE838-9608-4863-8EC8-2D4F922A867B}" presName="space" presStyleCnt="0"/>
      <dgm:spPr/>
    </dgm:pt>
    <dgm:pt modelId="{A9B3C4F9-C184-4449-B475-C1EF3DB514AF}" type="pres">
      <dgm:prSet presAssocID="{99152B7E-2713-417E-B977-7AD077796F08}" presName="linV" presStyleCnt="0"/>
      <dgm:spPr/>
    </dgm:pt>
    <dgm:pt modelId="{B3DE40F4-AB47-42E7-9156-EA0BECAA9CAA}" type="pres">
      <dgm:prSet presAssocID="{99152B7E-2713-417E-B977-7AD077796F08}" presName="spVertical1" presStyleCnt="0"/>
      <dgm:spPr/>
    </dgm:pt>
    <dgm:pt modelId="{20E563A0-937C-43A7-A60F-01614D05C193}" type="pres">
      <dgm:prSet presAssocID="{99152B7E-2713-417E-B977-7AD077796F08}" presName="parTx" presStyleLbl="revTx" presStyleIdx="2" presStyleCnt="4">
        <dgm:presLayoutVars>
          <dgm:chMax val="0"/>
          <dgm:chPref val="0"/>
          <dgm:bulletEnabled val="1"/>
        </dgm:presLayoutVars>
      </dgm:prSet>
      <dgm:spPr/>
    </dgm:pt>
    <dgm:pt modelId="{F727374A-9370-44F1-8CE8-75DD89FD1135}" type="pres">
      <dgm:prSet presAssocID="{99152B7E-2713-417E-B977-7AD077796F08}" presName="spVertical2" presStyleCnt="0"/>
      <dgm:spPr/>
    </dgm:pt>
    <dgm:pt modelId="{F37EF02E-36ED-4A85-8898-4F88985FEB14}" type="pres">
      <dgm:prSet presAssocID="{99152B7E-2713-417E-B977-7AD077796F08}" presName="spVertical3" presStyleCnt="0"/>
      <dgm:spPr/>
    </dgm:pt>
    <dgm:pt modelId="{3DEABBC8-022F-417B-8FCE-3CB7A2C590E4}" type="pres">
      <dgm:prSet presAssocID="{85F2CE66-5A35-4673-AB99-248D6C9D45E0}" presName="space" presStyleCnt="0"/>
      <dgm:spPr/>
    </dgm:pt>
    <dgm:pt modelId="{E9C9CF08-2849-4075-BE01-F51F95993198}" type="pres">
      <dgm:prSet presAssocID="{3460FF00-2A96-4E2A-83A9-F8B557A1BB04}" presName="linV" presStyleCnt="0"/>
      <dgm:spPr/>
    </dgm:pt>
    <dgm:pt modelId="{4FDCB1AA-ADA7-4331-A42B-268AF9ED4083}" type="pres">
      <dgm:prSet presAssocID="{3460FF00-2A96-4E2A-83A9-F8B557A1BB04}" presName="spVertical1" presStyleCnt="0"/>
      <dgm:spPr/>
    </dgm:pt>
    <dgm:pt modelId="{063E717E-F268-484A-A139-F42042499965}" type="pres">
      <dgm:prSet presAssocID="{3460FF00-2A96-4E2A-83A9-F8B557A1BB04}" presName="parTx" presStyleLbl="revTx" presStyleIdx="3" presStyleCnt="4">
        <dgm:presLayoutVars>
          <dgm:chMax val="0"/>
          <dgm:chPref val="0"/>
          <dgm:bulletEnabled val="1"/>
        </dgm:presLayoutVars>
      </dgm:prSet>
      <dgm:spPr/>
    </dgm:pt>
    <dgm:pt modelId="{2B2043C7-D5D1-45D1-A013-A570C2BDA83D}" type="pres">
      <dgm:prSet presAssocID="{3460FF00-2A96-4E2A-83A9-F8B557A1BB04}" presName="spVertical2" presStyleCnt="0"/>
      <dgm:spPr/>
    </dgm:pt>
    <dgm:pt modelId="{E9C771DA-A5F2-4170-9A35-2022A3831409}" type="pres">
      <dgm:prSet presAssocID="{3460FF00-2A96-4E2A-83A9-F8B557A1BB04}" presName="spVertical3" presStyleCnt="0"/>
      <dgm:spPr/>
    </dgm:pt>
    <dgm:pt modelId="{1C18909D-85AB-4567-AABE-6A524FFC51F7}" type="pres">
      <dgm:prSet presAssocID="{3E246CC5-6486-40DC-8C9B-8F3ABEC790E3}" presName="padding2" presStyleCnt="0"/>
      <dgm:spPr/>
    </dgm:pt>
    <dgm:pt modelId="{98951C10-40D0-426B-8904-6AF6436D6503}" type="pres">
      <dgm:prSet presAssocID="{3E246CC5-6486-40DC-8C9B-8F3ABEC790E3}" presName="negArrow" presStyleCnt="0"/>
      <dgm:spPr/>
    </dgm:pt>
    <dgm:pt modelId="{68D97C38-B64D-4AE6-9D4E-234525EF8B98}" type="pres">
      <dgm:prSet presAssocID="{3E246CC5-6486-40DC-8C9B-8F3ABEC790E3}" presName="backgroundArrow" presStyleLbl="node1" presStyleIdx="0" presStyleCnt="1"/>
      <dgm:spPr/>
    </dgm:pt>
  </dgm:ptLst>
  <dgm:cxnLst>
    <dgm:cxn modelId="{222AA432-611D-49BD-BB64-81573E72F675}" type="presOf" srcId="{8AEF5397-EBD3-4B0D-8F99-BCDB627EDC04}" destId="{AD4A56D6-B5C5-433D-B7B7-69E35E9E81D5}" srcOrd="0" destOrd="0" presId="urn:microsoft.com/office/officeart/2005/8/layout/hProcess3"/>
    <dgm:cxn modelId="{B77ADC7B-E972-456D-9856-4BF0BBC98C82}" srcId="{3E246CC5-6486-40DC-8C9B-8F3ABEC790E3}" destId="{A8C4ECBF-834B-4011-A90C-F201BDE1B9D5}" srcOrd="0" destOrd="0" parTransId="{10AE2C11-1EF0-47CD-9E27-93CE1CA236C1}" sibTransId="{BA21F615-6557-4441-84D6-3BFA3F02188C}"/>
    <dgm:cxn modelId="{15471C84-5D89-4F02-B0D8-D59AF74D18F6}" srcId="{3E246CC5-6486-40DC-8C9B-8F3ABEC790E3}" destId="{8AEF5397-EBD3-4B0D-8F99-BCDB627EDC04}" srcOrd="1" destOrd="0" parTransId="{3F778B98-38D9-462A-BFC3-F05D658B0E0B}" sibTransId="{AB5DE838-9608-4863-8EC8-2D4F922A867B}"/>
    <dgm:cxn modelId="{D9FA1386-268E-4083-9FD9-2FEED54F9314}" type="presOf" srcId="{A8C4ECBF-834B-4011-A90C-F201BDE1B9D5}" destId="{73CBF0C1-C73E-41A3-B457-488937B55F80}" srcOrd="0" destOrd="0" presId="urn:microsoft.com/office/officeart/2005/8/layout/hProcess3"/>
    <dgm:cxn modelId="{81D1C6AB-A5DA-4C4A-9D29-916376339D3C}" srcId="{3E246CC5-6486-40DC-8C9B-8F3ABEC790E3}" destId="{99152B7E-2713-417E-B977-7AD077796F08}" srcOrd="2" destOrd="0" parTransId="{FD21F910-22AE-4667-A7A4-70ADDE589036}" sibTransId="{85F2CE66-5A35-4673-AB99-248D6C9D45E0}"/>
    <dgm:cxn modelId="{9AE0CDB7-E329-4603-8EB1-3360E14F50E6}" type="presOf" srcId="{3460FF00-2A96-4E2A-83A9-F8B557A1BB04}" destId="{063E717E-F268-484A-A139-F42042499965}" srcOrd="0" destOrd="0" presId="urn:microsoft.com/office/officeart/2005/8/layout/hProcess3"/>
    <dgm:cxn modelId="{D7663AE4-426A-4190-B102-153D4EC24D72}" srcId="{3E246CC5-6486-40DC-8C9B-8F3ABEC790E3}" destId="{3460FF00-2A96-4E2A-83A9-F8B557A1BB04}" srcOrd="3" destOrd="0" parTransId="{B0D4684F-DF51-496E-8AAA-20BB925644A3}" sibTransId="{34E6F0D2-97D9-4EFE-840F-D6FE6D3C3D41}"/>
    <dgm:cxn modelId="{AB2314EC-5F10-4103-A439-8A2A1AD96196}" type="presOf" srcId="{99152B7E-2713-417E-B977-7AD077796F08}" destId="{20E563A0-937C-43A7-A60F-01614D05C193}" srcOrd="0" destOrd="0" presId="urn:microsoft.com/office/officeart/2005/8/layout/hProcess3"/>
    <dgm:cxn modelId="{776343F9-EA9F-4393-80C8-946C4D1E7B13}" type="presOf" srcId="{3E246CC5-6486-40DC-8C9B-8F3ABEC790E3}" destId="{0A13D025-1051-4422-9877-376AC4D8F039}" srcOrd="0" destOrd="0" presId="urn:microsoft.com/office/officeart/2005/8/layout/hProcess3"/>
    <dgm:cxn modelId="{8902A803-C6E2-4AF5-BE19-5B591264CBDF}" type="presParOf" srcId="{0A13D025-1051-4422-9877-376AC4D8F039}" destId="{DEBE9F38-D5A9-44A7-9083-84797FF938CF}" srcOrd="0" destOrd="0" presId="urn:microsoft.com/office/officeart/2005/8/layout/hProcess3"/>
    <dgm:cxn modelId="{BF19BDE1-E284-4E75-99C0-02C7421D8E9B}" type="presParOf" srcId="{0A13D025-1051-4422-9877-376AC4D8F039}" destId="{1FA25526-4892-4516-8F05-ACAEBD601709}" srcOrd="1" destOrd="0" presId="urn:microsoft.com/office/officeart/2005/8/layout/hProcess3"/>
    <dgm:cxn modelId="{69232FA9-BD75-4587-BD51-1D2D0CEA7E83}" type="presParOf" srcId="{1FA25526-4892-4516-8F05-ACAEBD601709}" destId="{18906D8B-AD21-45FE-8320-E2940349CC49}" srcOrd="0" destOrd="0" presId="urn:microsoft.com/office/officeart/2005/8/layout/hProcess3"/>
    <dgm:cxn modelId="{0E7CEF3A-FE95-49CC-A6F6-69391A474180}" type="presParOf" srcId="{1FA25526-4892-4516-8F05-ACAEBD601709}" destId="{BE75BF1E-FC23-41F9-A388-F1D84C5B159D}" srcOrd="1" destOrd="0" presId="urn:microsoft.com/office/officeart/2005/8/layout/hProcess3"/>
    <dgm:cxn modelId="{B795B322-BEAB-4D2A-9CF3-E520218A799F}" type="presParOf" srcId="{BE75BF1E-FC23-41F9-A388-F1D84C5B159D}" destId="{0E7902C8-4E8A-4D83-84ED-3F50A33ADC3D}" srcOrd="0" destOrd="0" presId="urn:microsoft.com/office/officeart/2005/8/layout/hProcess3"/>
    <dgm:cxn modelId="{82FFFB80-56CF-4876-B7FC-2FDE6936BD93}" type="presParOf" srcId="{BE75BF1E-FC23-41F9-A388-F1D84C5B159D}" destId="{73CBF0C1-C73E-41A3-B457-488937B55F80}" srcOrd="1" destOrd="0" presId="urn:microsoft.com/office/officeart/2005/8/layout/hProcess3"/>
    <dgm:cxn modelId="{342CF89D-5DD0-49B4-9D22-47E710805654}" type="presParOf" srcId="{BE75BF1E-FC23-41F9-A388-F1D84C5B159D}" destId="{DF10D58C-44F4-4158-8A4D-7D251BAF166B}" srcOrd="2" destOrd="0" presId="urn:microsoft.com/office/officeart/2005/8/layout/hProcess3"/>
    <dgm:cxn modelId="{CD28DCC1-62EE-4132-AD19-6761C35D834B}" type="presParOf" srcId="{BE75BF1E-FC23-41F9-A388-F1D84C5B159D}" destId="{023D48EA-E7F8-480C-A81F-51296940FBB0}" srcOrd="3" destOrd="0" presId="urn:microsoft.com/office/officeart/2005/8/layout/hProcess3"/>
    <dgm:cxn modelId="{69875C15-A452-4662-B9CB-5EA55F45F882}" type="presParOf" srcId="{1FA25526-4892-4516-8F05-ACAEBD601709}" destId="{75ED0969-B490-40B6-8DD6-92FCF0A0A1BA}" srcOrd="2" destOrd="0" presId="urn:microsoft.com/office/officeart/2005/8/layout/hProcess3"/>
    <dgm:cxn modelId="{0AE1D887-06C3-452A-8BC7-EE5E7DDF7367}" type="presParOf" srcId="{1FA25526-4892-4516-8F05-ACAEBD601709}" destId="{D10E3AEA-33E7-4CA6-B017-D6E68866FD01}" srcOrd="3" destOrd="0" presId="urn:microsoft.com/office/officeart/2005/8/layout/hProcess3"/>
    <dgm:cxn modelId="{09D021C5-E533-47B6-B7E9-6C5DC71FB349}" type="presParOf" srcId="{D10E3AEA-33E7-4CA6-B017-D6E68866FD01}" destId="{B71552F7-39D8-4226-8CB2-4FE9226F8AEB}" srcOrd="0" destOrd="0" presId="urn:microsoft.com/office/officeart/2005/8/layout/hProcess3"/>
    <dgm:cxn modelId="{221FF6E5-F118-4E6E-85F2-3D579C29F7AD}" type="presParOf" srcId="{D10E3AEA-33E7-4CA6-B017-D6E68866FD01}" destId="{AD4A56D6-B5C5-433D-B7B7-69E35E9E81D5}" srcOrd="1" destOrd="0" presId="urn:microsoft.com/office/officeart/2005/8/layout/hProcess3"/>
    <dgm:cxn modelId="{310F6B15-0AB5-43C5-BBF4-7687989856B8}" type="presParOf" srcId="{D10E3AEA-33E7-4CA6-B017-D6E68866FD01}" destId="{C9405E59-1216-409C-8C54-B83D1A1207D5}" srcOrd="2" destOrd="0" presId="urn:microsoft.com/office/officeart/2005/8/layout/hProcess3"/>
    <dgm:cxn modelId="{08760893-635B-4345-92BE-C691376D9697}" type="presParOf" srcId="{D10E3AEA-33E7-4CA6-B017-D6E68866FD01}" destId="{F39634FD-41F2-4B81-BB8A-38FD67A7298C}" srcOrd="3" destOrd="0" presId="urn:microsoft.com/office/officeart/2005/8/layout/hProcess3"/>
    <dgm:cxn modelId="{54FF2779-504B-4520-A15E-27A763ADB5FD}" type="presParOf" srcId="{1FA25526-4892-4516-8F05-ACAEBD601709}" destId="{E0057131-D160-45AE-B0D0-758E4B7C3C74}" srcOrd="4" destOrd="0" presId="urn:microsoft.com/office/officeart/2005/8/layout/hProcess3"/>
    <dgm:cxn modelId="{FEA04243-97A8-44B5-9935-36151D28FF68}" type="presParOf" srcId="{1FA25526-4892-4516-8F05-ACAEBD601709}" destId="{A9B3C4F9-C184-4449-B475-C1EF3DB514AF}" srcOrd="5" destOrd="0" presId="urn:microsoft.com/office/officeart/2005/8/layout/hProcess3"/>
    <dgm:cxn modelId="{CEBB28D9-CB5B-466E-9DD1-4A6ECBF5AD51}" type="presParOf" srcId="{A9B3C4F9-C184-4449-B475-C1EF3DB514AF}" destId="{B3DE40F4-AB47-42E7-9156-EA0BECAA9CAA}" srcOrd="0" destOrd="0" presId="urn:microsoft.com/office/officeart/2005/8/layout/hProcess3"/>
    <dgm:cxn modelId="{13EF4C8A-6A05-45C3-BB14-A65A4DE0308C}" type="presParOf" srcId="{A9B3C4F9-C184-4449-B475-C1EF3DB514AF}" destId="{20E563A0-937C-43A7-A60F-01614D05C193}" srcOrd="1" destOrd="0" presId="urn:microsoft.com/office/officeart/2005/8/layout/hProcess3"/>
    <dgm:cxn modelId="{AD0C41F0-CC05-411E-8870-A7C6E7B0DEC1}" type="presParOf" srcId="{A9B3C4F9-C184-4449-B475-C1EF3DB514AF}" destId="{F727374A-9370-44F1-8CE8-75DD89FD1135}" srcOrd="2" destOrd="0" presId="urn:microsoft.com/office/officeart/2005/8/layout/hProcess3"/>
    <dgm:cxn modelId="{7B58A89A-CB61-458C-A0F9-23BADDD7728C}" type="presParOf" srcId="{A9B3C4F9-C184-4449-B475-C1EF3DB514AF}" destId="{F37EF02E-36ED-4A85-8898-4F88985FEB14}" srcOrd="3" destOrd="0" presId="urn:microsoft.com/office/officeart/2005/8/layout/hProcess3"/>
    <dgm:cxn modelId="{5AD19D6A-2467-4CD8-9AF4-68F43477FB33}" type="presParOf" srcId="{1FA25526-4892-4516-8F05-ACAEBD601709}" destId="{3DEABBC8-022F-417B-8FCE-3CB7A2C590E4}" srcOrd="6" destOrd="0" presId="urn:microsoft.com/office/officeart/2005/8/layout/hProcess3"/>
    <dgm:cxn modelId="{85CDCDBE-83BB-4A4E-B1F6-AE1BF889DEC4}" type="presParOf" srcId="{1FA25526-4892-4516-8F05-ACAEBD601709}" destId="{E9C9CF08-2849-4075-BE01-F51F95993198}" srcOrd="7" destOrd="0" presId="urn:microsoft.com/office/officeart/2005/8/layout/hProcess3"/>
    <dgm:cxn modelId="{987660AE-D6E8-4836-B13F-22D9870C564D}" type="presParOf" srcId="{E9C9CF08-2849-4075-BE01-F51F95993198}" destId="{4FDCB1AA-ADA7-4331-A42B-268AF9ED4083}" srcOrd="0" destOrd="0" presId="urn:microsoft.com/office/officeart/2005/8/layout/hProcess3"/>
    <dgm:cxn modelId="{DC7E1B1E-BE75-4967-8890-E5187C660735}" type="presParOf" srcId="{E9C9CF08-2849-4075-BE01-F51F95993198}" destId="{063E717E-F268-484A-A139-F42042499965}" srcOrd="1" destOrd="0" presId="urn:microsoft.com/office/officeart/2005/8/layout/hProcess3"/>
    <dgm:cxn modelId="{F31639EB-6881-4B6D-BD80-98D8FF9D517B}" type="presParOf" srcId="{E9C9CF08-2849-4075-BE01-F51F95993198}" destId="{2B2043C7-D5D1-45D1-A013-A570C2BDA83D}" srcOrd="2" destOrd="0" presId="urn:microsoft.com/office/officeart/2005/8/layout/hProcess3"/>
    <dgm:cxn modelId="{4E643CA3-CC47-4403-A0B5-EB98208036BD}" type="presParOf" srcId="{E9C9CF08-2849-4075-BE01-F51F95993198}" destId="{E9C771DA-A5F2-4170-9A35-2022A3831409}" srcOrd="3" destOrd="0" presId="urn:microsoft.com/office/officeart/2005/8/layout/hProcess3"/>
    <dgm:cxn modelId="{51425730-8401-41B6-934C-2F6110BAF18C}" type="presParOf" srcId="{1FA25526-4892-4516-8F05-ACAEBD601709}" destId="{1C18909D-85AB-4567-AABE-6A524FFC51F7}" srcOrd="8" destOrd="0" presId="urn:microsoft.com/office/officeart/2005/8/layout/hProcess3"/>
    <dgm:cxn modelId="{C2290088-16F2-48C9-8A41-D45059853DAD}" type="presParOf" srcId="{1FA25526-4892-4516-8F05-ACAEBD601709}" destId="{98951C10-40D0-426B-8904-6AF6436D6503}" srcOrd="9" destOrd="0" presId="urn:microsoft.com/office/officeart/2005/8/layout/hProcess3"/>
    <dgm:cxn modelId="{66B29234-1208-4286-9DD6-891CCEEE8787}" type="presParOf" srcId="{1FA25526-4892-4516-8F05-ACAEBD601709}" destId="{68D97C38-B64D-4AE6-9D4E-234525EF8B98}" srcOrd="10" destOrd="0" presId="urn:microsoft.com/office/officeart/2005/8/layout/hProcess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C4C20BAC-AA6F-438A-BEC6-B3D4BE52F5E2}" type="doc">
      <dgm:prSet loTypeId="urn:microsoft.com/office/officeart/2018/2/layout/IconVerticalSolidList" loCatId="icon" qsTypeId="urn:microsoft.com/office/officeart/2005/8/quickstyle/simple1" qsCatId="simple" csTypeId="urn:microsoft.com/office/officeart/2005/8/colors/accent5_2" csCatId="accent5" phldr="1"/>
      <dgm:spPr/>
      <dgm:t>
        <a:bodyPr/>
        <a:lstStyle/>
        <a:p>
          <a:endParaRPr lang="en-US"/>
        </a:p>
      </dgm:t>
    </dgm:pt>
    <dgm:pt modelId="{BE196798-9277-4799-88CE-B01921854CFC}">
      <dgm:prSet/>
      <dgm:spPr/>
      <dgm:t>
        <a:bodyPr/>
        <a:lstStyle/>
        <a:p>
          <a:pPr>
            <a:lnSpc>
              <a:spcPct val="100000"/>
            </a:lnSpc>
          </a:pPr>
          <a:r>
            <a:rPr lang="nb-NO" b="0" i="0" dirty="0"/>
            <a:t>Hjemmeside for hvert emne</a:t>
          </a:r>
          <a:endParaRPr lang="en-US" dirty="0"/>
        </a:p>
      </dgm:t>
    </dgm:pt>
    <dgm:pt modelId="{B28FE430-4AFA-4107-B929-4B9E42D785E2}" type="parTrans" cxnId="{A6340990-7C1F-41C8-8B03-17327F9333BC}">
      <dgm:prSet/>
      <dgm:spPr/>
      <dgm:t>
        <a:bodyPr/>
        <a:lstStyle/>
        <a:p>
          <a:endParaRPr lang="en-US"/>
        </a:p>
      </dgm:t>
    </dgm:pt>
    <dgm:pt modelId="{E00A65E3-DA6C-4F1D-9396-C4E764355859}" type="sibTrans" cxnId="{A6340990-7C1F-41C8-8B03-17327F9333BC}">
      <dgm:prSet/>
      <dgm:spPr/>
      <dgm:t>
        <a:bodyPr/>
        <a:lstStyle/>
        <a:p>
          <a:endParaRPr lang="en-US"/>
        </a:p>
      </dgm:t>
    </dgm:pt>
    <dgm:pt modelId="{0DBD244B-060D-4BE3-9F02-C5734A3EC917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/>
            <a:t>Pensum </a:t>
          </a:r>
          <a:r>
            <a:rPr lang="en-US" dirty="0" err="1"/>
            <a:t>og</a:t>
          </a:r>
          <a:r>
            <a:rPr lang="en-US" dirty="0"/>
            <a:t> </a:t>
          </a:r>
          <a:r>
            <a:rPr lang="en-US" dirty="0" err="1"/>
            <a:t>undervisningsressurser</a:t>
          </a:r>
          <a:endParaRPr lang="en-US" dirty="0"/>
        </a:p>
      </dgm:t>
    </dgm:pt>
    <dgm:pt modelId="{FB44020F-FFD8-4B60-A7CE-D71CA72E276D}" type="parTrans" cxnId="{F728D255-B4AF-4280-8183-A690B49AF601}">
      <dgm:prSet/>
      <dgm:spPr/>
      <dgm:t>
        <a:bodyPr/>
        <a:lstStyle/>
        <a:p>
          <a:endParaRPr lang="en-US"/>
        </a:p>
      </dgm:t>
    </dgm:pt>
    <dgm:pt modelId="{DC9F0805-D397-438C-B60F-EF9E99B25A15}" type="sibTrans" cxnId="{F728D255-B4AF-4280-8183-A690B49AF601}">
      <dgm:prSet/>
      <dgm:spPr/>
      <dgm:t>
        <a:bodyPr/>
        <a:lstStyle/>
        <a:p>
          <a:endParaRPr lang="en-US"/>
        </a:p>
      </dgm:t>
    </dgm:pt>
    <dgm:pt modelId="{69071F61-B204-4B11-8723-959952A759E3}">
      <dgm:prSet/>
      <dgm:spPr/>
      <dgm:t>
        <a:bodyPr/>
        <a:lstStyle/>
        <a:p>
          <a:pPr>
            <a:lnSpc>
              <a:spcPct val="100000"/>
            </a:lnSpc>
          </a:pPr>
          <a:r>
            <a:rPr lang="nb-NO" b="0" i="0" dirty="0"/>
            <a:t>Kvalifisering til eksamen </a:t>
          </a:r>
          <a:endParaRPr lang="en-US" dirty="0"/>
        </a:p>
      </dgm:t>
    </dgm:pt>
    <dgm:pt modelId="{73D4BD75-D7D0-4D1D-AB88-098673447A3A}" type="parTrans" cxnId="{DA2AE529-DB4B-471A-8DB4-E7F9433FCF02}">
      <dgm:prSet/>
      <dgm:spPr/>
      <dgm:t>
        <a:bodyPr/>
        <a:lstStyle/>
        <a:p>
          <a:endParaRPr lang="en-US"/>
        </a:p>
      </dgm:t>
    </dgm:pt>
    <dgm:pt modelId="{D2444D92-4843-4E72-B527-EF88E76CA141}" type="sibTrans" cxnId="{DA2AE529-DB4B-471A-8DB4-E7F9433FCF02}">
      <dgm:prSet/>
      <dgm:spPr/>
      <dgm:t>
        <a:bodyPr/>
        <a:lstStyle/>
        <a:p>
          <a:endParaRPr lang="en-US"/>
        </a:p>
      </dgm:t>
    </dgm:pt>
    <dgm:pt modelId="{470D90BE-58AB-4251-A19C-D47CDBE68586}">
      <dgm:prSet/>
      <dgm:spPr/>
      <dgm:t>
        <a:bodyPr/>
        <a:lstStyle/>
        <a:p>
          <a:pPr>
            <a:lnSpc>
              <a:spcPct val="100000"/>
            </a:lnSpc>
          </a:pPr>
          <a:r>
            <a:rPr lang="nb-NO" b="0" i="0" dirty="0"/>
            <a:t>Kommunisere med underviser og studenter</a:t>
          </a:r>
          <a:endParaRPr lang="en-US" dirty="0"/>
        </a:p>
      </dgm:t>
    </dgm:pt>
    <dgm:pt modelId="{F5A28677-052B-4DDC-BB29-48AEF6B13AA6}" type="parTrans" cxnId="{334AC989-9E77-4B54-A1E7-8ED49918A8CE}">
      <dgm:prSet/>
      <dgm:spPr/>
      <dgm:t>
        <a:bodyPr/>
        <a:lstStyle/>
        <a:p>
          <a:endParaRPr lang="en-US"/>
        </a:p>
      </dgm:t>
    </dgm:pt>
    <dgm:pt modelId="{072A80FB-619E-48BD-80BF-DCF4C8407EC0}" type="sibTrans" cxnId="{334AC989-9E77-4B54-A1E7-8ED49918A8CE}">
      <dgm:prSet/>
      <dgm:spPr/>
      <dgm:t>
        <a:bodyPr/>
        <a:lstStyle/>
        <a:p>
          <a:endParaRPr lang="en-US"/>
        </a:p>
      </dgm:t>
    </dgm:pt>
    <dgm:pt modelId="{9F28C99C-5FED-43EA-BF38-CC995E5643EC}" type="pres">
      <dgm:prSet presAssocID="{C4C20BAC-AA6F-438A-BEC6-B3D4BE52F5E2}" presName="root" presStyleCnt="0">
        <dgm:presLayoutVars>
          <dgm:dir/>
          <dgm:resizeHandles val="exact"/>
        </dgm:presLayoutVars>
      </dgm:prSet>
      <dgm:spPr/>
    </dgm:pt>
    <dgm:pt modelId="{2526E935-69E9-4D09-9ECE-B353D841DB55}" type="pres">
      <dgm:prSet presAssocID="{BE196798-9277-4799-88CE-B01921854CFC}" presName="compNode" presStyleCnt="0"/>
      <dgm:spPr/>
    </dgm:pt>
    <dgm:pt modelId="{1547A3E9-A106-43B5-B50D-F58BA881AFC0}" type="pres">
      <dgm:prSet presAssocID="{BE196798-9277-4799-88CE-B01921854CFC}" presName="bgRect" presStyleLbl="bgShp" presStyleIdx="0" presStyleCnt="4"/>
      <dgm:spPr/>
    </dgm:pt>
    <dgm:pt modelId="{73DC180C-236D-4B92-99CB-180F4213D0D6}" type="pres">
      <dgm:prSet presAssocID="{BE196798-9277-4799-88CE-B01921854CFC}" presName="iconRect" presStyleLbl="node1" presStyleIdx="0" presStyleCnt="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Hus"/>
        </a:ext>
      </dgm:extLst>
    </dgm:pt>
    <dgm:pt modelId="{1AE667B3-42E5-4B87-BC0B-ED59D61F217E}" type="pres">
      <dgm:prSet presAssocID="{BE196798-9277-4799-88CE-B01921854CFC}" presName="spaceRect" presStyleCnt="0"/>
      <dgm:spPr/>
    </dgm:pt>
    <dgm:pt modelId="{F3BAEE2B-80E7-4AD1-AAB6-B3C0FE8BD553}" type="pres">
      <dgm:prSet presAssocID="{BE196798-9277-4799-88CE-B01921854CFC}" presName="parTx" presStyleLbl="revTx" presStyleIdx="0" presStyleCnt="4">
        <dgm:presLayoutVars>
          <dgm:chMax val="0"/>
          <dgm:chPref val="0"/>
        </dgm:presLayoutVars>
      </dgm:prSet>
      <dgm:spPr/>
    </dgm:pt>
    <dgm:pt modelId="{FD9977A0-23D0-4360-AD1B-9FDFEB45DD85}" type="pres">
      <dgm:prSet presAssocID="{E00A65E3-DA6C-4F1D-9396-C4E764355859}" presName="sibTrans" presStyleCnt="0"/>
      <dgm:spPr/>
    </dgm:pt>
    <dgm:pt modelId="{B9B86DE0-AFF5-47ED-9B08-DDB2A426671A}" type="pres">
      <dgm:prSet presAssocID="{0DBD244B-060D-4BE3-9F02-C5734A3EC917}" presName="compNode" presStyleCnt="0"/>
      <dgm:spPr/>
    </dgm:pt>
    <dgm:pt modelId="{3014D3A8-0B1B-4230-A699-60442C0C2FF4}" type="pres">
      <dgm:prSet presAssocID="{0DBD244B-060D-4BE3-9F02-C5734A3EC917}" presName="bgRect" presStyleLbl="bgShp" presStyleIdx="1" presStyleCnt="4"/>
      <dgm:spPr/>
    </dgm:pt>
    <dgm:pt modelId="{9884CCD6-F1DC-4314-8BB5-EF70BDFCFB13}" type="pres">
      <dgm:prSet presAssocID="{0DBD244B-060D-4BE3-9F02-C5734A3EC917}" presName="iconRect" presStyleLbl="node1" presStyleIdx="1" presStyleCnt="4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Klasserom"/>
        </a:ext>
      </dgm:extLst>
    </dgm:pt>
    <dgm:pt modelId="{242F8398-507B-4D8F-9581-1F790607BCEC}" type="pres">
      <dgm:prSet presAssocID="{0DBD244B-060D-4BE3-9F02-C5734A3EC917}" presName="spaceRect" presStyleCnt="0"/>
      <dgm:spPr/>
    </dgm:pt>
    <dgm:pt modelId="{1B80184B-5025-4EA4-BD84-23ECB7D915FB}" type="pres">
      <dgm:prSet presAssocID="{0DBD244B-060D-4BE3-9F02-C5734A3EC917}" presName="parTx" presStyleLbl="revTx" presStyleIdx="1" presStyleCnt="4">
        <dgm:presLayoutVars>
          <dgm:chMax val="0"/>
          <dgm:chPref val="0"/>
        </dgm:presLayoutVars>
      </dgm:prSet>
      <dgm:spPr/>
    </dgm:pt>
    <dgm:pt modelId="{4F1B0288-BD9B-486E-BF71-66AAAD82D419}" type="pres">
      <dgm:prSet presAssocID="{DC9F0805-D397-438C-B60F-EF9E99B25A15}" presName="sibTrans" presStyleCnt="0"/>
      <dgm:spPr/>
    </dgm:pt>
    <dgm:pt modelId="{65E111F6-CCDA-4BCD-AD66-BDA948279685}" type="pres">
      <dgm:prSet presAssocID="{69071F61-B204-4B11-8723-959952A759E3}" presName="compNode" presStyleCnt="0"/>
      <dgm:spPr/>
    </dgm:pt>
    <dgm:pt modelId="{D4D435CA-1E32-4178-B0E1-862A8AA84529}" type="pres">
      <dgm:prSet presAssocID="{69071F61-B204-4B11-8723-959952A759E3}" presName="bgRect" presStyleLbl="bgShp" presStyleIdx="2" presStyleCnt="4"/>
      <dgm:spPr/>
    </dgm:pt>
    <dgm:pt modelId="{930787AC-BDE8-4C56-B918-4EF58499A057}" type="pres">
      <dgm:prSet presAssocID="{69071F61-B204-4B11-8723-959952A759E3}" presName="iconRect" presStyleLbl="node1" presStyleIdx="2" presStyleCnt="4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Diploma Roll"/>
        </a:ext>
      </dgm:extLst>
    </dgm:pt>
    <dgm:pt modelId="{439B94B5-AF54-4174-9D28-C2D5A49E1062}" type="pres">
      <dgm:prSet presAssocID="{69071F61-B204-4B11-8723-959952A759E3}" presName="spaceRect" presStyleCnt="0"/>
      <dgm:spPr/>
    </dgm:pt>
    <dgm:pt modelId="{7357FBF0-3349-4AAE-8187-76A176FA662B}" type="pres">
      <dgm:prSet presAssocID="{69071F61-B204-4B11-8723-959952A759E3}" presName="parTx" presStyleLbl="revTx" presStyleIdx="2" presStyleCnt="4">
        <dgm:presLayoutVars>
          <dgm:chMax val="0"/>
          <dgm:chPref val="0"/>
        </dgm:presLayoutVars>
      </dgm:prSet>
      <dgm:spPr/>
    </dgm:pt>
    <dgm:pt modelId="{C90D03A4-7DD9-49D3-96A3-D0F59763B26C}" type="pres">
      <dgm:prSet presAssocID="{D2444D92-4843-4E72-B527-EF88E76CA141}" presName="sibTrans" presStyleCnt="0"/>
      <dgm:spPr/>
    </dgm:pt>
    <dgm:pt modelId="{FC102C6B-CCF1-4C2E-B913-D8554749CA05}" type="pres">
      <dgm:prSet presAssocID="{470D90BE-58AB-4251-A19C-D47CDBE68586}" presName="compNode" presStyleCnt="0"/>
      <dgm:spPr/>
    </dgm:pt>
    <dgm:pt modelId="{9C90510F-3EA4-44FC-B81B-F93DF93FE34C}" type="pres">
      <dgm:prSet presAssocID="{470D90BE-58AB-4251-A19C-D47CDBE68586}" presName="bgRect" presStyleLbl="bgShp" presStyleIdx="3" presStyleCnt="4"/>
      <dgm:spPr/>
    </dgm:pt>
    <dgm:pt modelId="{F7E7FD43-6E69-45A3-AC83-3E290F2FBA30}" type="pres">
      <dgm:prSet presAssocID="{470D90BE-58AB-4251-A19C-D47CDBE68586}" presName="iconRect" presStyleLbl="node1" presStyleIdx="3" presStyleCnt="4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Chat"/>
        </a:ext>
      </dgm:extLst>
    </dgm:pt>
    <dgm:pt modelId="{58C7BED9-BA9F-4A63-B179-5AF66AA6D45A}" type="pres">
      <dgm:prSet presAssocID="{470D90BE-58AB-4251-A19C-D47CDBE68586}" presName="spaceRect" presStyleCnt="0"/>
      <dgm:spPr/>
    </dgm:pt>
    <dgm:pt modelId="{7F9FDFCF-BF82-410F-890E-35DBB611A253}" type="pres">
      <dgm:prSet presAssocID="{470D90BE-58AB-4251-A19C-D47CDBE68586}" presName="parTx" presStyleLbl="revTx" presStyleIdx="3" presStyleCnt="4">
        <dgm:presLayoutVars>
          <dgm:chMax val="0"/>
          <dgm:chPref val="0"/>
        </dgm:presLayoutVars>
      </dgm:prSet>
      <dgm:spPr/>
    </dgm:pt>
  </dgm:ptLst>
  <dgm:cxnLst>
    <dgm:cxn modelId="{25B59F0A-D22B-4BEC-AA17-E5F79E189C6A}" type="presOf" srcId="{69071F61-B204-4B11-8723-959952A759E3}" destId="{7357FBF0-3349-4AAE-8187-76A176FA662B}" srcOrd="0" destOrd="0" presId="urn:microsoft.com/office/officeart/2018/2/layout/IconVerticalSolidList"/>
    <dgm:cxn modelId="{DA2AE529-DB4B-471A-8DB4-E7F9433FCF02}" srcId="{C4C20BAC-AA6F-438A-BEC6-B3D4BE52F5E2}" destId="{69071F61-B204-4B11-8723-959952A759E3}" srcOrd="2" destOrd="0" parTransId="{73D4BD75-D7D0-4D1D-AB88-098673447A3A}" sibTransId="{D2444D92-4843-4E72-B527-EF88E76CA141}"/>
    <dgm:cxn modelId="{B201F047-45DF-43E1-9120-25857184963B}" type="presOf" srcId="{BE196798-9277-4799-88CE-B01921854CFC}" destId="{F3BAEE2B-80E7-4AD1-AAB6-B3C0FE8BD553}" srcOrd="0" destOrd="0" presId="urn:microsoft.com/office/officeart/2018/2/layout/IconVerticalSolidList"/>
    <dgm:cxn modelId="{F728D255-B4AF-4280-8183-A690B49AF601}" srcId="{C4C20BAC-AA6F-438A-BEC6-B3D4BE52F5E2}" destId="{0DBD244B-060D-4BE3-9F02-C5734A3EC917}" srcOrd="1" destOrd="0" parTransId="{FB44020F-FFD8-4B60-A7CE-D71CA72E276D}" sibTransId="{DC9F0805-D397-438C-B60F-EF9E99B25A15}"/>
    <dgm:cxn modelId="{334AC989-9E77-4B54-A1E7-8ED49918A8CE}" srcId="{C4C20BAC-AA6F-438A-BEC6-B3D4BE52F5E2}" destId="{470D90BE-58AB-4251-A19C-D47CDBE68586}" srcOrd="3" destOrd="0" parTransId="{F5A28677-052B-4DDC-BB29-48AEF6B13AA6}" sibTransId="{072A80FB-619E-48BD-80BF-DCF4C8407EC0}"/>
    <dgm:cxn modelId="{A6340990-7C1F-41C8-8B03-17327F9333BC}" srcId="{C4C20BAC-AA6F-438A-BEC6-B3D4BE52F5E2}" destId="{BE196798-9277-4799-88CE-B01921854CFC}" srcOrd="0" destOrd="0" parTransId="{B28FE430-4AFA-4107-B929-4B9E42D785E2}" sibTransId="{E00A65E3-DA6C-4F1D-9396-C4E764355859}"/>
    <dgm:cxn modelId="{6FE7B6C2-B496-4999-872F-2F9B1B22DD86}" type="presOf" srcId="{470D90BE-58AB-4251-A19C-D47CDBE68586}" destId="{7F9FDFCF-BF82-410F-890E-35DBB611A253}" srcOrd="0" destOrd="0" presId="urn:microsoft.com/office/officeart/2018/2/layout/IconVerticalSolidList"/>
    <dgm:cxn modelId="{B7D715CE-034A-475F-A0D9-BD2EE297961A}" type="presOf" srcId="{0DBD244B-060D-4BE3-9F02-C5734A3EC917}" destId="{1B80184B-5025-4EA4-BD84-23ECB7D915FB}" srcOrd="0" destOrd="0" presId="urn:microsoft.com/office/officeart/2018/2/layout/IconVerticalSolidList"/>
    <dgm:cxn modelId="{795074EB-C9CB-4C8A-8F35-31CB921C947B}" type="presOf" srcId="{C4C20BAC-AA6F-438A-BEC6-B3D4BE52F5E2}" destId="{9F28C99C-5FED-43EA-BF38-CC995E5643EC}" srcOrd="0" destOrd="0" presId="urn:microsoft.com/office/officeart/2018/2/layout/IconVerticalSolidList"/>
    <dgm:cxn modelId="{E046C1D9-53DF-4F0D-BD90-BC85253205C0}" type="presParOf" srcId="{9F28C99C-5FED-43EA-BF38-CC995E5643EC}" destId="{2526E935-69E9-4D09-9ECE-B353D841DB55}" srcOrd="0" destOrd="0" presId="urn:microsoft.com/office/officeart/2018/2/layout/IconVerticalSolidList"/>
    <dgm:cxn modelId="{F839DB68-8726-4C28-9CD0-DDA14B94C94C}" type="presParOf" srcId="{2526E935-69E9-4D09-9ECE-B353D841DB55}" destId="{1547A3E9-A106-43B5-B50D-F58BA881AFC0}" srcOrd="0" destOrd="0" presId="urn:microsoft.com/office/officeart/2018/2/layout/IconVerticalSolidList"/>
    <dgm:cxn modelId="{91EAC956-F560-4207-8322-C39E4350A31F}" type="presParOf" srcId="{2526E935-69E9-4D09-9ECE-B353D841DB55}" destId="{73DC180C-236D-4B92-99CB-180F4213D0D6}" srcOrd="1" destOrd="0" presId="urn:microsoft.com/office/officeart/2018/2/layout/IconVerticalSolidList"/>
    <dgm:cxn modelId="{E051D3DE-F114-41CA-AD6D-7157F0C1E765}" type="presParOf" srcId="{2526E935-69E9-4D09-9ECE-B353D841DB55}" destId="{1AE667B3-42E5-4B87-BC0B-ED59D61F217E}" srcOrd="2" destOrd="0" presId="urn:microsoft.com/office/officeart/2018/2/layout/IconVerticalSolidList"/>
    <dgm:cxn modelId="{555DFA05-B1BC-46D7-92B7-184F06D955A4}" type="presParOf" srcId="{2526E935-69E9-4D09-9ECE-B353D841DB55}" destId="{F3BAEE2B-80E7-4AD1-AAB6-B3C0FE8BD553}" srcOrd="3" destOrd="0" presId="urn:microsoft.com/office/officeart/2018/2/layout/IconVerticalSolidList"/>
    <dgm:cxn modelId="{A076C9F1-6995-44B5-8F74-3449C4E5AACF}" type="presParOf" srcId="{9F28C99C-5FED-43EA-BF38-CC995E5643EC}" destId="{FD9977A0-23D0-4360-AD1B-9FDFEB45DD85}" srcOrd="1" destOrd="0" presId="urn:microsoft.com/office/officeart/2018/2/layout/IconVerticalSolidList"/>
    <dgm:cxn modelId="{8732C3A5-D21F-40DB-B1AB-5ED3D94B291A}" type="presParOf" srcId="{9F28C99C-5FED-43EA-BF38-CC995E5643EC}" destId="{B9B86DE0-AFF5-47ED-9B08-DDB2A426671A}" srcOrd="2" destOrd="0" presId="urn:microsoft.com/office/officeart/2018/2/layout/IconVerticalSolidList"/>
    <dgm:cxn modelId="{B06400D1-A986-41DC-B8FF-2AB96D73E2A5}" type="presParOf" srcId="{B9B86DE0-AFF5-47ED-9B08-DDB2A426671A}" destId="{3014D3A8-0B1B-4230-A699-60442C0C2FF4}" srcOrd="0" destOrd="0" presId="urn:microsoft.com/office/officeart/2018/2/layout/IconVerticalSolidList"/>
    <dgm:cxn modelId="{14BE3654-0432-4A7F-95C7-C5A5A54D4456}" type="presParOf" srcId="{B9B86DE0-AFF5-47ED-9B08-DDB2A426671A}" destId="{9884CCD6-F1DC-4314-8BB5-EF70BDFCFB13}" srcOrd="1" destOrd="0" presId="urn:microsoft.com/office/officeart/2018/2/layout/IconVerticalSolidList"/>
    <dgm:cxn modelId="{1A13BF96-F42A-45D8-B985-12F688041689}" type="presParOf" srcId="{B9B86DE0-AFF5-47ED-9B08-DDB2A426671A}" destId="{242F8398-507B-4D8F-9581-1F790607BCEC}" srcOrd="2" destOrd="0" presId="urn:microsoft.com/office/officeart/2018/2/layout/IconVerticalSolidList"/>
    <dgm:cxn modelId="{79DC502E-EF2F-4F6C-AAB2-1FE0A49B07C4}" type="presParOf" srcId="{B9B86DE0-AFF5-47ED-9B08-DDB2A426671A}" destId="{1B80184B-5025-4EA4-BD84-23ECB7D915FB}" srcOrd="3" destOrd="0" presId="urn:microsoft.com/office/officeart/2018/2/layout/IconVerticalSolidList"/>
    <dgm:cxn modelId="{8F3AAB60-08FD-492A-AAF9-791796A417BE}" type="presParOf" srcId="{9F28C99C-5FED-43EA-BF38-CC995E5643EC}" destId="{4F1B0288-BD9B-486E-BF71-66AAAD82D419}" srcOrd="3" destOrd="0" presId="urn:microsoft.com/office/officeart/2018/2/layout/IconVerticalSolidList"/>
    <dgm:cxn modelId="{639099BC-6D4A-432A-A734-F079BD60B671}" type="presParOf" srcId="{9F28C99C-5FED-43EA-BF38-CC995E5643EC}" destId="{65E111F6-CCDA-4BCD-AD66-BDA948279685}" srcOrd="4" destOrd="0" presId="urn:microsoft.com/office/officeart/2018/2/layout/IconVerticalSolidList"/>
    <dgm:cxn modelId="{87E7F5F0-58C9-4AAE-9742-29C58C4B5D7D}" type="presParOf" srcId="{65E111F6-CCDA-4BCD-AD66-BDA948279685}" destId="{D4D435CA-1E32-4178-B0E1-862A8AA84529}" srcOrd="0" destOrd="0" presId="urn:microsoft.com/office/officeart/2018/2/layout/IconVerticalSolidList"/>
    <dgm:cxn modelId="{94541029-BB24-42CF-B6DE-40BCE1CD51E5}" type="presParOf" srcId="{65E111F6-CCDA-4BCD-AD66-BDA948279685}" destId="{930787AC-BDE8-4C56-B918-4EF58499A057}" srcOrd="1" destOrd="0" presId="urn:microsoft.com/office/officeart/2018/2/layout/IconVerticalSolidList"/>
    <dgm:cxn modelId="{7181EF15-AC9C-4407-9217-547C6735D559}" type="presParOf" srcId="{65E111F6-CCDA-4BCD-AD66-BDA948279685}" destId="{439B94B5-AF54-4174-9D28-C2D5A49E1062}" srcOrd="2" destOrd="0" presId="urn:microsoft.com/office/officeart/2018/2/layout/IconVerticalSolidList"/>
    <dgm:cxn modelId="{107D09D1-28CB-4273-86E7-0AEC9F327E3E}" type="presParOf" srcId="{65E111F6-CCDA-4BCD-AD66-BDA948279685}" destId="{7357FBF0-3349-4AAE-8187-76A176FA662B}" srcOrd="3" destOrd="0" presId="urn:microsoft.com/office/officeart/2018/2/layout/IconVerticalSolidList"/>
    <dgm:cxn modelId="{9A30EBA6-D276-41A1-A59A-1D5057166C19}" type="presParOf" srcId="{9F28C99C-5FED-43EA-BF38-CC995E5643EC}" destId="{C90D03A4-7DD9-49D3-96A3-D0F59763B26C}" srcOrd="5" destOrd="0" presId="urn:microsoft.com/office/officeart/2018/2/layout/IconVerticalSolidList"/>
    <dgm:cxn modelId="{781FA526-6247-44EA-B156-C915CFFE8868}" type="presParOf" srcId="{9F28C99C-5FED-43EA-BF38-CC995E5643EC}" destId="{FC102C6B-CCF1-4C2E-B913-D8554749CA05}" srcOrd="6" destOrd="0" presId="urn:microsoft.com/office/officeart/2018/2/layout/IconVerticalSolidList"/>
    <dgm:cxn modelId="{968A0452-6B7F-4B68-8736-D2701B50AAB6}" type="presParOf" srcId="{FC102C6B-CCF1-4C2E-B913-D8554749CA05}" destId="{9C90510F-3EA4-44FC-B81B-F93DF93FE34C}" srcOrd="0" destOrd="0" presId="urn:microsoft.com/office/officeart/2018/2/layout/IconVerticalSolidList"/>
    <dgm:cxn modelId="{4EC0A5BD-B158-4360-93E4-C057B1501222}" type="presParOf" srcId="{FC102C6B-CCF1-4C2E-B913-D8554749CA05}" destId="{F7E7FD43-6E69-45A3-AC83-3E290F2FBA30}" srcOrd="1" destOrd="0" presId="urn:microsoft.com/office/officeart/2018/2/layout/IconVerticalSolidList"/>
    <dgm:cxn modelId="{70882DCC-9A63-4EB7-A5F3-2D3661327D9E}" type="presParOf" srcId="{FC102C6B-CCF1-4C2E-B913-D8554749CA05}" destId="{58C7BED9-BA9F-4A63-B179-5AF66AA6D45A}" srcOrd="2" destOrd="0" presId="urn:microsoft.com/office/officeart/2018/2/layout/IconVerticalSolidList"/>
    <dgm:cxn modelId="{F0FE7F25-32CA-4B4B-8B2E-DA0F22B45D25}" type="presParOf" srcId="{FC102C6B-CCF1-4C2E-B913-D8554749CA05}" destId="{7F9FDFCF-BF82-410F-890E-35DBB611A253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46DAE0BF-198E-459C-9F1A-5BE1D88F4886}" type="doc">
      <dgm:prSet loTypeId="urn:microsoft.com/office/officeart/2005/8/layout/vList2" loCatId="list" qsTypeId="urn:microsoft.com/office/officeart/2005/8/quickstyle/simple1" qsCatId="simple" csTypeId="urn:microsoft.com/office/officeart/2005/8/colors/accent4_2" csCatId="accent4" phldr="1"/>
      <dgm:spPr/>
      <dgm:t>
        <a:bodyPr/>
        <a:lstStyle/>
        <a:p>
          <a:endParaRPr lang="en-US"/>
        </a:p>
      </dgm:t>
    </dgm:pt>
    <dgm:pt modelId="{50B419E2-94B8-4CEE-B27E-4ACD16DEB57E}">
      <dgm:prSet/>
      <dgm:spPr/>
      <dgm:t>
        <a:bodyPr/>
        <a:lstStyle/>
        <a:p>
          <a:r>
            <a:rPr lang="nb-NO" dirty="0">
              <a:solidFill>
                <a:schemeClr val="tx1"/>
              </a:solidFill>
            </a:rPr>
            <a:t>Personlige e-postkonto </a:t>
          </a:r>
        </a:p>
      </dgm:t>
    </dgm:pt>
    <dgm:pt modelId="{F1C5A493-C5A9-4817-B446-9BCB8C2CB4A0}" type="parTrans" cxnId="{087507B6-0A22-4F74-B125-99F480C4EAD1}">
      <dgm:prSet/>
      <dgm:spPr/>
      <dgm:t>
        <a:bodyPr/>
        <a:lstStyle/>
        <a:p>
          <a:endParaRPr lang="en-US"/>
        </a:p>
      </dgm:t>
    </dgm:pt>
    <dgm:pt modelId="{889157BC-1DD8-4F53-8799-CA3AFA000BA0}" type="sibTrans" cxnId="{087507B6-0A22-4F74-B125-99F480C4EAD1}">
      <dgm:prSet/>
      <dgm:spPr/>
      <dgm:t>
        <a:bodyPr/>
        <a:lstStyle/>
        <a:p>
          <a:endParaRPr lang="en-US"/>
        </a:p>
      </dgm:t>
    </dgm:pt>
    <dgm:pt modelId="{B91DFE97-591E-4B77-97B6-79E81F183122}">
      <dgm:prSet/>
      <dgm:spPr/>
      <dgm:t>
        <a:bodyPr/>
        <a:lstStyle/>
        <a:p>
          <a:r>
            <a:rPr lang="en-GB" dirty="0">
              <a:solidFill>
                <a:schemeClr val="tx1"/>
              </a:solidFill>
            </a:rPr>
            <a:t>Via </a:t>
          </a:r>
          <a:r>
            <a:rPr lang="en-US" dirty="0">
              <a:hlinkClick xmlns:r="http://schemas.openxmlformats.org/officeDocument/2006/relationships" r:id="rId1"/>
            </a:rPr>
            <a:t>Log on - </a:t>
          </a:r>
          <a:r>
            <a:rPr lang="en-US" dirty="0" err="1">
              <a:hlinkClick xmlns:r="http://schemas.openxmlformats.org/officeDocument/2006/relationships" r:id="rId1"/>
            </a:rPr>
            <a:t>Brukerinfo</a:t>
          </a:r>
          <a:r>
            <a:rPr lang="en-US" dirty="0">
              <a:hlinkClick xmlns:r="http://schemas.openxmlformats.org/officeDocument/2006/relationships" r:id="rId1"/>
            </a:rPr>
            <a:t> - University of Oslo (uio.no)</a:t>
          </a:r>
          <a:r>
            <a:rPr lang="en-US" dirty="0"/>
            <a:t> </a:t>
          </a:r>
          <a:r>
            <a:rPr lang="nb-NO" dirty="0">
              <a:solidFill>
                <a:schemeClr val="tx1"/>
              </a:solidFill>
            </a:rPr>
            <a:t>kan man koble mailadressen til privat e-postkonto</a:t>
          </a:r>
          <a:endParaRPr lang="en-US" dirty="0">
            <a:solidFill>
              <a:schemeClr val="tx1"/>
            </a:solidFill>
          </a:endParaRPr>
        </a:p>
      </dgm:t>
    </dgm:pt>
    <dgm:pt modelId="{A46460A9-80AB-46E0-BC45-7EA76B194E04}" type="parTrans" cxnId="{4417609C-CFDF-4D9C-9DAF-7156C0F1B74A}">
      <dgm:prSet/>
      <dgm:spPr/>
      <dgm:t>
        <a:bodyPr/>
        <a:lstStyle/>
        <a:p>
          <a:endParaRPr lang="en-US"/>
        </a:p>
      </dgm:t>
    </dgm:pt>
    <dgm:pt modelId="{B6162358-6551-48FA-BA5D-6F1855800358}" type="sibTrans" cxnId="{4417609C-CFDF-4D9C-9DAF-7156C0F1B74A}">
      <dgm:prSet/>
      <dgm:spPr/>
      <dgm:t>
        <a:bodyPr/>
        <a:lstStyle/>
        <a:p>
          <a:endParaRPr lang="en-US"/>
        </a:p>
      </dgm:t>
    </dgm:pt>
    <dgm:pt modelId="{DC28404D-9F5C-4FFD-9FE6-58918167AF35}">
      <dgm:prSet/>
      <dgm:spPr/>
      <dgm:t>
        <a:bodyPr/>
        <a:lstStyle/>
        <a:p>
          <a:r>
            <a:rPr lang="nb-NO" dirty="0">
              <a:solidFill>
                <a:schemeClr val="tx1"/>
              </a:solidFill>
            </a:rPr>
            <a:t>Logg inn via Mine studier, på </a:t>
          </a:r>
          <a:r>
            <a:rPr lang="en-GB" dirty="0">
              <a:hlinkClick xmlns:r="http://schemas.openxmlformats.org/officeDocument/2006/relationships" r:id="rId2"/>
            </a:rPr>
            <a:t>Outlook (uio.no)</a:t>
          </a:r>
          <a:r>
            <a:rPr lang="en-GB" dirty="0"/>
            <a:t>,</a:t>
          </a:r>
          <a:r>
            <a:rPr lang="nb-NO" dirty="0">
              <a:solidFill>
                <a:schemeClr val="tx1"/>
              </a:solidFill>
            </a:rPr>
            <a:t>eller koble til mailapp på mobilen</a:t>
          </a:r>
          <a:endParaRPr lang="en-US" dirty="0">
            <a:solidFill>
              <a:schemeClr val="tx1"/>
            </a:solidFill>
          </a:endParaRPr>
        </a:p>
      </dgm:t>
    </dgm:pt>
    <dgm:pt modelId="{A39B0978-9E90-41FD-8794-31143B0A8BD8}" type="parTrans" cxnId="{A9DF8A7C-2760-44EB-8089-258D9FA78013}">
      <dgm:prSet/>
      <dgm:spPr/>
      <dgm:t>
        <a:bodyPr/>
        <a:lstStyle/>
        <a:p>
          <a:endParaRPr lang="en-GB"/>
        </a:p>
      </dgm:t>
    </dgm:pt>
    <dgm:pt modelId="{058F8547-C97F-4140-82AF-1C0AA046B6D5}" type="sibTrans" cxnId="{A9DF8A7C-2760-44EB-8089-258D9FA78013}">
      <dgm:prSet/>
      <dgm:spPr/>
      <dgm:t>
        <a:bodyPr/>
        <a:lstStyle/>
        <a:p>
          <a:endParaRPr lang="en-GB"/>
        </a:p>
      </dgm:t>
    </dgm:pt>
    <dgm:pt modelId="{EF7BB9E3-75A2-46CE-B732-DADDAB8C52E1}">
      <dgm:prSet/>
      <dgm:spPr/>
      <dgm:t>
        <a:bodyPr/>
        <a:lstStyle/>
        <a:p>
          <a:r>
            <a:rPr lang="en-US" dirty="0" err="1">
              <a:solidFill>
                <a:schemeClr val="tx1"/>
              </a:solidFill>
            </a:rPr>
            <a:t>Kontakt</a:t>
          </a:r>
          <a:r>
            <a:rPr lang="en-US" dirty="0">
              <a:solidFill>
                <a:schemeClr val="tx1"/>
              </a:solidFill>
            </a:rPr>
            <a:t> </a:t>
          </a:r>
          <a:r>
            <a:rPr lang="en-US" dirty="0" err="1">
              <a:solidFill>
                <a:schemeClr val="tx1"/>
              </a:solidFill>
            </a:rPr>
            <a:t>undervisere</a:t>
          </a:r>
          <a:r>
            <a:rPr lang="en-US" dirty="0">
              <a:solidFill>
                <a:schemeClr val="tx1"/>
              </a:solidFill>
            </a:rPr>
            <a:t>, </a:t>
          </a:r>
          <a:r>
            <a:rPr lang="en-US" dirty="0" err="1">
              <a:solidFill>
                <a:schemeClr val="tx1"/>
              </a:solidFill>
            </a:rPr>
            <a:t>studieadministrasjonen</a:t>
          </a:r>
          <a:r>
            <a:rPr lang="en-US" dirty="0">
              <a:solidFill>
                <a:schemeClr val="tx1"/>
              </a:solidFill>
            </a:rPr>
            <a:t> </a:t>
          </a:r>
          <a:r>
            <a:rPr lang="en-US" dirty="0" err="1">
              <a:solidFill>
                <a:schemeClr val="tx1"/>
              </a:solidFill>
            </a:rPr>
            <a:t>eller</a:t>
          </a:r>
          <a:r>
            <a:rPr lang="en-US" dirty="0">
              <a:solidFill>
                <a:schemeClr val="tx1"/>
              </a:solidFill>
            </a:rPr>
            <a:t> </a:t>
          </a:r>
          <a:r>
            <a:rPr lang="en-US" dirty="0" err="1">
              <a:solidFill>
                <a:schemeClr val="tx1"/>
              </a:solidFill>
            </a:rPr>
            <a:t>medstudenter</a:t>
          </a:r>
          <a:endParaRPr lang="en-US" dirty="0">
            <a:solidFill>
              <a:schemeClr val="tx1"/>
            </a:solidFill>
          </a:endParaRPr>
        </a:p>
      </dgm:t>
    </dgm:pt>
    <dgm:pt modelId="{625CB585-5B4D-4876-A531-E54061CBBE44}" type="parTrans" cxnId="{90A7D694-2198-46DF-A6F4-DAD8E97EF019}">
      <dgm:prSet/>
      <dgm:spPr/>
      <dgm:t>
        <a:bodyPr/>
        <a:lstStyle/>
        <a:p>
          <a:endParaRPr lang="en-GB"/>
        </a:p>
      </dgm:t>
    </dgm:pt>
    <dgm:pt modelId="{0F2BA612-99C7-4D28-8F56-C13265A909A6}" type="sibTrans" cxnId="{90A7D694-2198-46DF-A6F4-DAD8E97EF019}">
      <dgm:prSet/>
      <dgm:spPr/>
      <dgm:t>
        <a:bodyPr/>
        <a:lstStyle/>
        <a:p>
          <a:endParaRPr lang="en-GB"/>
        </a:p>
      </dgm:t>
    </dgm:pt>
    <dgm:pt modelId="{4AAD3E45-3B66-4C26-B841-25D81D11D7B7}">
      <dgm:prSet/>
      <dgm:spPr/>
      <dgm:t>
        <a:bodyPr/>
        <a:lstStyle/>
        <a:p>
          <a:r>
            <a:rPr lang="en-US" dirty="0">
              <a:solidFill>
                <a:schemeClr val="tx1"/>
              </a:solidFill>
            </a:rPr>
            <a:t>Har du </a:t>
          </a:r>
          <a:r>
            <a:rPr lang="en-US" dirty="0" err="1">
              <a:solidFill>
                <a:schemeClr val="tx1"/>
              </a:solidFill>
            </a:rPr>
            <a:t>problemer</a:t>
          </a:r>
          <a:r>
            <a:rPr lang="en-US" dirty="0">
              <a:solidFill>
                <a:schemeClr val="tx1"/>
              </a:solidFill>
            </a:rPr>
            <a:t> med </a:t>
          </a:r>
          <a:r>
            <a:rPr lang="en-US" dirty="0" err="1">
              <a:solidFill>
                <a:schemeClr val="tx1"/>
              </a:solidFill>
            </a:rPr>
            <a:t>kontoen</a:t>
          </a:r>
          <a:r>
            <a:rPr lang="en-US" dirty="0">
              <a:solidFill>
                <a:schemeClr val="tx1"/>
              </a:solidFill>
            </a:rPr>
            <a:t> </a:t>
          </a:r>
          <a:r>
            <a:rPr lang="en-US" dirty="0" err="1">
              <a:solidFill>
                <a:schemeClr val="tx1"/>
              </a:solidFill>
            </a:rPr>
            <a:t>eller</a:t>
          </a:r>
          <a:r>
            <a:rPr lang="en-US" dirty="0">
              <a:solidFill>
                <a:schemeClr val="tx1"/>
              </a:solidFill>
            </a:rPr>
            <a:t> </a:t>
          </a:r>
          <a:r>
            <a:rPr lang="en-US" dirty="0" err="1">
              <a:solidFill>
                <a:schemeClr val="tx1"/>
              </a:solidFill>
            </a:rPr>
            <a:t>innlogging</a:t>
          </a:r>
          <a:r>
            <a:rPr lang="en-US" dirty="0">
              <a:solidFill>
                <a:schemeClr val="tx1"/>
              </a:solidFill>
            </a:rPr>
            <a:t>? Du </a:t>
          </a:r>
          <a:r>
            <a:rPr lang="en-US" dirty="0" err="1">
              <a:solidFill>
                <a:schemeClr val="tx1"/>
              </a:solidFill>
            </a:rPr>
            <a:t>får</a:t>
          </a:r>
          <a:r>
            <a:rPr lang="en-US" dirty="0">
              <a:solidFill>
                <a:schemeClr val="tx1"/>
              </a:solidFill>
            </a:rPr>
            <a:t> </a:t>
          </a:r>
          <a:r>
            <a:rPr lang="en-US" dirty="0" err="1">
              <a:solidFill>
                <a:schemeClr val="tx1"/>
              </a:solidFill>
            </a:rPr>
            <a:t>hjelp</a:t>
          </a:r>
          <a:r>
            <a:rPr lang="en-US" dirty="0">
              <a:solidFill>
                <a:schemeClr val="tx1"/>
              </a:solidFill>
            </a:rPr>
            <a:t> av </a:t>
          </a:r>
          <a:r>
            <a:rPr lang="en-GB" dirty="0">
              <a:hlinkClick xmlns:r="http://schemas.openxmlformats.org/officeDocument/2006/relationships" r:id="rId3"/>
            </a:rPr>
            <a:t>IT-</a:t>
          </a:r>
          <a:r>
            <a:rPr lang="en-GB" dirty="0" err="1">
              <a:hlinkClick xmlns:r="http://schemas.openxmlformats.org/officeDocument/2006/relationships" r:id="rId3"/>
            </a:rPr>
            <a:t>tjenester</a:t>
          </a:r>
          <a:r>
            <a:rPr lang="en-GB" dirty="0">
              <a:hlinkClick xmlns:r="http://schemas.openxmlformats.org/officeDocument/2006/relationships" r:id="rId3"/>
            </a:rPr>
            <a:t> - </a:t>
          </a:r>
          <a:r>
            <a:rPr lang="en-GB" dirty="0" err="1">
              <a:hlinkClick xmlns:r="http://schemas.openxmlformats.org/officeDocument/2006/relationships" r:id="rId3"/>
            </a:rPr>
            <a:t>Universitetet</a:t>
          </a:r>
          <a:r>
            <a:rPr lang="en-GB" dirty="0">
              <a:hlinkClick xmlns:r="http://schemas.openxmlformats.org/officeDocument/2006/relationships" r:id="rId3"/>
            </a:rPr>
            <a:t> </a:t>
          </a:r>
          <a:r>
            <a:rPr lang="en-GB" dirty="0" err="1">
              <a:hlinkClick xmlns:r="http://schemas.openxmlformats.org/officeDocument/2006/relationships" r:id="rId3"/>
            </a:rPr>
            <a:t>i</a:t>
          </a:r>
          <a:r>
            <a:rPr lang="en-GB" dirty="0">
              <a:hlinkClick xmlns:r="http://schemas.openxmlformats.org/officeDocument/2006/relationships" r:id="rId3"/>
            </a:rPr>
            <a:t> Oslo (uio.no)</a:t>
          </a:r>
          <a:endParaRPr lang="en-US" dirty="0">
            <a:solidFill>
              <a:schemeClr val="tx1"/>
            </a:solidFill>
          </a:endParaRPr>
        </a:p>
      </dgm:t>
    </dgm:pt>
    <dgm:pt modelId="{2F443DFC-FFEE-42CF-A524-0198CF71F7C4}" type="parTrans" cxnId="{A63186C9-B84A-4D72-BC34-FDC93FF056E4}">
      <dgm:prSet/>
      <dgm:spPr/>
      <dgm:t>
        <a:bodyPr/>
        <a:lstStyle/>
        <a:p>
          <a:endParaRPr lang="en-GB"/>
        </a:p>
      </dgm:t>
    </dgm:pt>
    <dgm:pt modelId="{EB96BC48-B8B7-4DD4-B8BB-981AA8DDA7B5}" type="sibTrans" cxnId="{A63186C9-B84A-4D72-BC34-FDC93FF056E4}">
      <dgm:prSet/>
      <dgm:spPr/>
      <dgm:t>
        <a:bodyPr/>
        <a:lstStyle/>
        <a:p>
          <a:endParaRPr lang="en-GB"/>
        </a:p>
      </dgm:t>
    </dgm:pt>
    <dgm:pt modelId="{E43FBE6E-01DE-43C4-A8E1-5EC670ADA08B}" type="pres">
      <dgm:prSet presAssocID="{46DAE0BF-198E-459C-9F1A-5BE1D88F4886}" presName="linear" presStyleCnt="0">
        <dgm:presLayoutVars>
          <dgm:animLvl val="lvl"/>
          <dgm:resizeHandles val="exact"/>
        </dgm:presLayoutVars>
      </dgm:prSet>
      <dgm:spPr/>
    </dgm:pt>
    <dgm:pt modelId="{DDC261D5-9B9A-4205-B1B2-629388B8A5A1}" type="pres">
      <dgm:prSet presAssocID="{DC28404D-9F5C-4FFD-9FE6-58918167AF35}" presName="parentText" presStyleLbl="node1" presStyleIdx="0" presStyleCnt="5">
        <dgm:presLayoutVars>
          <dgm:chMax val="0"/>
          <dgm:bulletEnabled val="1"/>
        </dgm:presLayoutVars>
      </dgm:prSet>
      <dgm:spPr/>
    </dgm:pt>
    <dgm:pt modelId="{F144FDDE-FF3D-47C8-9949-147A6C904A57}" type="pres">
      <dgm:prSet presAssocID="{058F8547-C97F-4140-82AF-1C0AA046B6D5}" presName="spacer" presStyleCnt="0"/>
      <dgm:spPr/>
    </dgm:pt>
    <dgm:pt modelId="{BC6B47C4-63D0-4DAE-B239-4DB566B6C311}" type="pres">
      <dgm:prSet presAssocID="{50B419E2-94B8-4CEE-B27E-4ACD16DEB57E}" presName="parentText" presStyleLbl="node1" presStyleIdx="1" presStyleCnt="5">
        <dgm:presLayoutVars>
          <dgm:chMax val="0"/>
          <dgm:bulletEnabled val="1"/>
        </dgm:presLayoutVars>
      </dgm:prSet>
      <dgm:spPr/>
    </dgm:pt>
    <dgm:pt modelId="{D06272E0-BEE0-4960-80AA-70E4949D2003}" type="pres">
      <dgm:prSet presAssocID="{889157BC-1DD8-4F53-8799-CA3AFA000BA0}" presName="spacer" presStyleCnt="0"/>
      <dgm:spPr/>
    </dgm:pt>
    <dgm:pt modelId="{C88B3D87-9865-42C4-AA2E-DA6BBC095FF8}" type="pres">
      <dgm:prSet presAssocID="{EF7BB9E3-75A2-46CE-B732-DADDAB8C52E1}" presName="parentText" presStyleLbl="node1" presStyleIdx="2" presStyleCnt="5">
        <dgm:presLayoutVars>
          <dgm:chMax val="0"/>
          <dgm:bulletEnabled val="1"/>
        </dgm:presLayoutVars>
      </dgm:prSet>
      <dgm:spPr/>
    </dgm:pt>
    <dgm:pt modelId="{483C57BB-B36D-4508-B27E-AA821D1C49DF}" type="pres">
      <dgm:prSet presAssocID="{0F2BA612-99C7-4D28-8F56-C13265A909A6}" presName="spacer" presStyleCnt="0"/>
      <dgm:spPr/>
    </dgm:pt>
    <dgm:pt modelId="{BDD588BF-29F7-453A-A054-A5E09D6AFC79}" type="pres">
      <dgm:prSet presAssocID="{B91DFE97-591E-4B77-97B6-79E81F183122}" presName="parentText" presStyleLbl="node1" presStyleIdx="3" presStyleCnt="5">
        <dgm:presLayoutVars>
          <dgm:chMax val="0"/>
          <dgm:bulletEnabled val="1"/>
        </dgm:presLayoutVars>
      </dgm:prSet>
      <dgm:spPr/>
    </dgm:pt>
    <dgm:pt modelId="{76C2287A-75ED-43ED-9283-B6723E557EFE}" type="pres">
      <dgm:prSet presAssocID="{B6162358-6551-48FA-BA5D-6F1855800358}" presName="spacer" presStyleCnt="0"/>
      <dgm:spPr/>
    </dgm:pt>
    <dgm:pt modelId="{0F80E1E2-56E1-4E0A-9772-0050450DC711}" type="pres">
      <dgm:prSet presAssocID="{4AAD3E45-3B66-4C26-B841-25D81D11D7B7}" presName="parentText" presStyleLbl="node1" presStyleIdx="4" presStyleCnt="5">
        <dgm:presLayoutVars>
          <dgm:chMax val="0"/>
          <dgm:bulletEnabled val="1"/>
        </dgm:presLayoutVars>
      </dgm:prSet>
      <dgm:spPr/>
    </dgm:pt>
  </dgm:ptLst>
  <dgm:cxnLst>
    <dgm:cxn modelId="{D0013633-C355-4BD3-A840-0B7BACFF3852}" type="presOf" srcId="{50B419E2-94B8-4CEE-B27E-4ACD16DEB57E}" destId="{BC6B47C4-63D0-4DAE-B239-4DB566B6C311}" srcOrd="0" destOrd="0" presId="urn:microsoft.com/office/officeart/2005/8/layout/vList2"/>
    <dgm:cxn modelId="{331E0163-FFD3-40F9-91E6-AA3D2B65AD83}" type="presOf" srcId="{46DAE0BF-198E-459C-9F1A-5BE1D88F4886}" destId="{E43FBE6E-01DE-43C4-A8E1-5EC670ADA08B}" srcOrd="0" destOrd="0" presId="urn:microsoft.com/office/officeart/2005/8/layout/vList2"/>
    <dgm:cxn modelId="{94DFA367-0C9E-4532-B97A-F940D661A2F0}" type="presOf" srcId="{DC28404D-9F5C-4FFD-9FE6-58918167AF35}" destId="{DDC261D5-9B9A-4205-B1B2-629388B8A5A1}" srcOrd="0" destOrd="0" presId="urn:microsoft.com/office/officeart/2005/8/layout/vList2"/>
    <dgm:cxn modelId="{CECF936C-A0BD-4430-8904-97919F053945}" type="presOf" srcId="{EF7BB9E3-75A2-46CE-B732-DADDAB8C52E1}" destId="{C88B3D87-9865-42C4-AA2E-DA6BBC095FF8}" srcOrd="0" destOrd="0" presId="urn:microsoft.com/office/officeart/2005/8/layout/vList2"/>
    <dgm:cxn modelId="{A9DF8A7C-2760-44EB-8089-258D9FA78013}" srcId="{46DAE0BF-198E-459C-9F1A-5BE1D88F4886}" destId="{DC28404D-9F5C-4FFD-9FE6-58918167AF35}" srcOrd="0" destOrd="0" parTransId="{A39B0978-9E90-41FD-8794-31143B0A8BD8}" sibTransId="{058F8547-C97F-4140-82AF-1C0AA046B6D5}"/>
    <dgm:cxn modelId="{90A7D694-2198-46DF-A6F4-DAD8E97EF019}" srcId="{46DAE0BF-198E-459C-9F1A-5BE1D88F4886}" destId="{EF7BB9E3-75A2-46CE-B732-DADDAB8C52E1}" srcOrd="2" destOrd="0" parTransId="{625CB585-5B4D-4876-A531-E54061CBBE44}" sibTransId="{0F2BA612-99C7-4D28-8F56-C13265A909A6}"/>
    <dgm:cxn modelId="{4417609C-CFDF-4D9C-9DAF-7156C0F1B74A}" srcId="{46DAE0BF-198E-459C-9F1A-5BE1D88F4886}" destId="{B91DFE97-591E-4B77-97B6-79E81F183122}" srcOrd="3" destOrd="0" parTransId="{A46460A9-80AB-46E0-BC45-7EA76B194E04}" sibTransId="{B6162358-6551-48FA-BA5D-6F1855800358}"/>
    <dgm:cxn modelId="{087507B6-0A22-4F74-B125-99F480C4EAD1}" srcId="{46DAE0BF-198E-459C-9F1A-5BE1D88F4886}" destId="{50B419E2-94B8-4CEE-B27E-4ACD16DEB57E}" srcOrd="1" destOrd="0" parTransId="{F1C5A493-C5A9-4817-B446-9BCB8C2CB4A0}" sibTransId="{889157BC-1DD8-4F53-8799-CA3AFA000BA0}"/>
    <dgm:cxn modelId="{A63186C9-B84A-4D72-BC34-FDC93FF056E4}" srcId="{46DAE0BF-198E-459C-9F1A-5BE1D88F4886}" destId="{4AAD3E45-3B66-4C26-B841-25D81D11D7B7}" srcOrd="4" destOrd="0" parTransId="{2F443DFC-FFEE-42CF-A524-0198CF71F7C4}" sibTransId="{EB96BC48-B8B7-4DD4-B8BB-981AA8DDA7B5}"/>
    <dgm:cxn modelId="{D08D9CF5-1967-42DE-93BC-8DE0FE64D40F}" type="presOf" srcId="{4AAD3E45-3B66-4C26-B841-25D81D11D7B7}" destId="{0F80E1E2-56E1-4E0A-9772-0050450DC711}" srcOrd="0" destOrd="0" presId="urn:microsoft.com/office/officeart/2005/8/layout/vList2"/>
    <dgm:cxn modelId="{7B24A4F9-3054-42BB-A862-0CE0BD177F36}" type="presOf" srcId="{B91DFE97-591E-4B77-97B6-79E81F183122}" destId="{BDD588BF-29F7-453A-A054-A5E09D6AFC79}" srcOrd="0" destOrd="0" presId="urn:microsoft.com/office/officeart/2005/8/layout/vList2"/>
    <dgm:cxn modelId="{3BACBF40-0249-4F7A-A192-935F9E266860}" type="presParOf" srcId="{E43FBE6E-01DE-43C4-A8E1-5EC670ADA08B}" destId="{DDC261D5-9B9A-4205-B1B2-629388B8A5A1}" srcOrd="0" destOrd="0" presId="urn:microsoft.com/office/officeart/2005/8/layout/vList2"/>
    <dgm:cxn modelId="{A4978EBC-E7D6-4204-A8F0-2D1E147C2822}" type="presParOf" srcId="{E43FBE6E-01DE-43C4-A8E1-5EC670ADA08B}" destId="{F144FDDE-FF3D-47C8-9949-147A6C904A57}" srcOrd="1" destOrd="0" presId="urn:microsoft.com/office/officeart/2005/8/layout/vList2"/>
    <dgm:cxn modelId="{7E45A051-A3B4-4080-9138-C69C68CAF213}" type="presParOf" srcId="{E43FBE6E-01DE-43C4-A8E1-5EC670ADA08B}" destId="{BC6B47C4-63D0-4DAE-B239-4DB566B6C311}" srcOrd="2" destOrd="0" presId="urn:microsoft.com/office/officeart/2005/8/layout/vList2"/>
    <dgm:cxn modelId="{339B41D5-E6DD-4BF6-A4D0-A869FF40A3FC}" type="presParOf" srcId="{E43FBE6E-01DE-43C4-A8E1-5EC670ADA08B}" destId="{D06272E0-BEE0-4960-80AA-70E4949D2003}" srcOrd="3" destOrd="0" presId="urn:microsoft.com/office/officeart/2005/8/layout/vList2"/>
    <dgm:cxn modelId="{937327AF-97FD-4CD8-8304-B2125219B506}" type="presParOf" srcId="{E43FBE6E-01DE-43C4-A8E1-5EC670ADA08B}" destId="{C88B3D87-9865-42C4-AA2E-DA6BBC095FF8}" srcOrd="4" destOrd="0" presId="urn:microsoft.com/office/officeart/2005/8/layout/vList2"/>
    <dgm:cxn modelId="{8C2E367E-A07F-4A50-B9A9-DEB08A0983FB}" type="presParOf" srcId="{E43FBE6E-01DE-43C4-A8E1-5EC670ADA08B}" destId="{483C57BB-B36D-4508-B27E-AA821D1C49DF}" srcOrd="5" destOrd="0" presId="urn:microsoft.com/office/officeart/2005/8/layout/vList2"/>
    <dgm:cxn modelId="{42F51B43-A5DB-458E-AB6E-15E243BFF039}" type="presParOf" srcId="{E43FBE6E-01DE-43C4-A8E1-5EC670ADA08B}" destId="{BDD588BF-29F7-453A-A054-A5E09D6AFC79}" srcOrd="6" destOrd="0" presId="urn:microsoft.com/office/officeart/2005/8/layout/vList2"/>
    <dgm:cxn modelId="{66AF8E61-2785-4B81-8C22-55A6403F2D64}" type="presParOf" srcId="{E43FBE6E-01DE-43C4-A8E1-5EC670ADA08B}" destId="{76C2287A-75ED-43ED-9283-B6723E557EFE}" srcOrd="7" destOrd="0" presId="urn:microsoft.com/office/officeart/2005/8/layout/vList2"/>
    <dgm:cxn modelId="{E7A5816A-C619-4DA5-A6D6-CCB24BF7E66A}" type="presParOf" srcId="{E43FBE6E-01DE-43C4-A8E1-5EC670ADA08B}" destId="{0F80E1E2-56E1-4E0A-9772-0050450DC711}" srcOrd="8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733A3DFE-14C8-42B4-91A9-F9543A30D6FA}" type="doc">
      <dgm:prSet loTypeId="urn:microsoft.com/office/officeart/2018/2/layout/IconVerticalSolidList" loCatId="icon" qsTypeId="urn:microsoft.com/office/officeart/2005/8/quickstyle/simple1" qsCatId="simple" csTypeId="urn:microsoft.com/office/officeart/2005/8/colors/accent3_2" csCatId="accent3" phldr="1"/>
      <dgm:spPr/>
      <dgm:t>
        <a:bodyPr/>
        <a:lstStyle/>
        <a:p>
          <a:endParaRPr lang="en-US"/>
        </a:p>
      </dgm:t>
    </dgm:pt>
    <dgm:pt modelId="{21A29A11-D671-448C-ACA5-72A367571DD6}">
      <dgm:prSet/>
      <dgm:spPr/>
      <dgm:t>
        <a:bodyPr/>
        <a:lstStyle/>
        <a:p>
          <a:pPr>
            <a:lnSpc>
              <a:spcPct val="100000"/>
            </a:lnSpc>
          </a:pPr>
          <a:r>
            <a:rPr lang="en-GB" b="0" i="0"/>
            <a:t>Jobbklar gir deg hjelp til å utvikle ferdigheter og bruke verktøy som er nyttige både under studiene og i arbeidslivet. </a:t>
          </a:r>
          <a:endParaRPr lang="en-GB"/>
        </a:p>
      </dgm:t>
    </dgm:pt>
    <dgm:pt modelId="{6561E3EC-0773-443A-B4B4-23E031D64D8C}" type="parTrans" cxnId="{22ABF009-1175-4E5E-8DBE-8604779EF0AF}">
      <dgm:prSet/>
      <dgm:spPr/>
      <dgm:t>
        <a:bodyPr/>
        <a:lstStyle/>
        <a:p>
          <a:endParaRPr lang="en-GB"/>
        </a:p>
      </dgm:t>
    </dgm:pt>
    <dgm:pt modelId="{F74CCE15-5C2C-4CBA-B0CE-E574EB2F0DB8}" type="sibTrans" cxnId="{22ABF009-1175-4E5E-8DBE-8604779EF0AF}">
      <dgm:prSet/>
      <dgm:spPr/>
      <dgm:t>
        <a:bodyPr/>
        <a:lstStyle/>
        <a:p>
          <a:endParaRPr lang="en-GB"/>
        </a:p>
      </dgm:t>
    </dgm:pt>
    <dgm:pt modelId="{ADD9060E-FC77-4AC0-B106-DEEBCA4813FF}">
      <dgm:prSet/>
      <dgm:spPr/>
      <dgm:t>
        <a:bodyPr/>
        <a:lstStyle/>
        <a:p>
          <a:pPr>
            <a:lnSpc>
              <a:spcPct val="100000"/>
            </a:lnSpc>
          </a:pPr>
          <a:r>
            <a:rPr lang="en-GB" b="0" i="0"/>
            <a:t>Du får også informasjon om utlysninger, småjobber og fellesarrangementer på studieprogrammet ditt. </a:t>
          </a:r>
          <a:endParaRPr lang="en-GB"/>
        </a:p>
      </dgm:t>
    </dgm:pt>
    <dgm:pt modelId="{94A740B5-EB24-493D-A487-F9DF9C456567}" type="parTrans" cxnId="{0924917E-E301-44C2-A6F2-3E8D74327EF0}">
      <dgm:prSet/>
      <dgm:spPr/>
      <dgm:t>
        <a:bodyPr/>
        <a:lstStyle/>
        <a:p>
          <a:endParaRPr lang="en-GB"/>
        </a:p>
      </dgm:t>
    </dgm:pt>
    <dgm:pt modelId="{2DF5D074-13C7-4596-884F-C9C792773B70}" type="sibTrans" cxnId="{0924917E-E301-44C2-A6F2-3E8D74327EF0}">
      <dgm:prSet/>
      <dgm:spPr/>
      <dgm:t>
        <a:bodyPr/>
        <a:lstStyle/>
        <a:p>
          <a:endParaRPr lang="en-GB"/>
        </a:p>
      </dgm:t>
    </dgm:pt>
    <dgm:pt modelId="{62A9CBD5-9944-4FFE-A46F-B37692359563}" type="pres">
      <dgm:prSet presAssocID="{733A3DFE-14C8-42B4-91A9-F9543A30D6FA}" presName="root" presStyleCnt="0">
        <dgm:presLayoutVars>
          <dgm:dir/>
          <dgm:resizeHandles val="exact"/>
        </dgm:presLayoutVars>
      </dgm:prSet>
      <dgm:spPr/>
    </dgm:pt>
    <dgm:pt modelId="{E3F3992D-C36F-4310-B9BE-3136D6B25A2B}" type="pres">
      <dgm:prSet presAssocID="{21A29A11-D671-448C-ACA5-72A367571DD6}" presName="compNode" presStyleCnt="0"/>
      <dgm:spPr/>
    </dgm:pt>
    <dgm:pt modelId="{DB1DDCBD-E79C-43A9-BD5D-A625684CC673}" type="pres">
      <dgm:prSet presAssocID="{21A29A11-D671-448C-ACA5-72A367571DD6}" presName="bgRect" presStyleLbl="bgShp" presStyleIdx="0" presStyleCnt="2"/>
      <dgm:spPr/>
    </dgm:pt>
    <dgm:pt modelId="{432732E3-CAEE-4725-A381-F16D5F54A301}" type="pres">
      <dgm:prSet presAssocID="{21A29A11-D671-448C-ACA5-72A367571DD6}" presName="iconRect" presStyleLbl="node1" presStyleIdx="0" presStyleCnt="2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Verktøy"/>
        </a:ext>
      </dgm:extLst>
    </dgm:pt>
    <dgm:pt modelId="{97F820B1-274F-454A-8123-C142B1771A24}" type="pres">
      <dgm:prSet presAssocID="{21A29A11-D671-448C-ACA5-72A367571DD6}" presName="spaceRect" presStyleCnt="0"/>
      <dgm:spPr/>
    </dgm:pt>
    <dgm:pt modelId="{CC51C4AE-AE5A-463E-B6AD-87C8C22043A3}" type="pres">
      <dgm:prSet presAssocID="{21A29A11-D671-448C-ACA5-72A367571DD6}" presName="parTx" presStyleLbl="revTx" presStyleIdx="0" presStyleCnt="2">
        <dgm:presLayoutVars>
          <dgm:chMax val="0"/>
          <dgm:chPref val="0"/>
        </dgm:presLayoutVars>
      </dgm:prSet>
      <dgm:spPr/>
    </dgm:pt>
    <dgm:pt modelId="{061A0CCD-7CE9-4AAE-9C78-4DA6283FF33A}" type="pres">
      <dgm:prSet presAssocID="{F74CCE15-5C2C-4CBA-B0CE-E574EB2F0DB8}" presName="sibTrans" presStyleCnt="0"/>
      <dgm:spPr/>
    </dgm:pt>
    <dgm:pt modelId="{41051A87-19DF-4B8A-AD77-A0DEEAA133A7}" type="pres">
      <dgm:prSet presAssocID="{ADD9060E-FC77-4AC0-B106-DEEBCA4813FF}" presName="compNode" presStyleCnt="0"/>
      <dgm:spPr/>
    </dgm:pt>
    <dgm:pt modelId="{71BE2FF0-092C-4C76-86CA-FD45AE8AB29C}" type="pres">
      <dgm:prSet presAssocID="{ADD9060E-FC77-4AC0-B106-DEEBCA4813FF}" presName="bgRect" presStyleLbl="bgShp" presStyleIdx="1" presStyleCnt="2"/>
      <dgm:spPr/>
    </dgm:pt>
    <dgm:pt modelId="{88127243-2C7D-48B0-BBFF-0F449869C6BF}" type="pres">
      <dgm:prSet presAssocID="{ADD9060E-FC77-4AC0-B106-DEEBCA4813FF}" presName="iconRect" presStyleLbl="node1" presStyleIdx="1" presStyleCnt="2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Customer Review"/>
        </a:ext>
      </dgm:extLst>
    </dgm:pt>
    <dgm:pt modelId="{AE6C31DF-C31C-4ED7-8BDD-2B4668E5DAD1}" type="pres">
      <dgm:prSet presAssocID="{ADD9060E-FC77-4AC0-B106-DEEBCA4813FF}" presName="spaceRect" presStyleCnt="0"/>
      <dgm:spPr/>
    </dgm:pt>
    <dgm:pt modelId="{C9DD7005-F37C-4FB0-BF94-F8A90E8A006C}" type="pres">
      <dgm:prSet presAssocID="{ADD9060E-FC77-4AC0-B106-DEEBCA4813FF}" presName="parTx" presStyleLbl="revTx" presStyleIdx="1" presStyleCnt="2">
        <dgm:presLayoutVars>
          <dgm:chMax val="0"/>
          <dgm:chPref val="0"/>
        </dgm:presLayoutVars>
      </dgm:prSet>
      <dgm:spPr/>
    </dgm:pt>
  </dgm:ptLst>
  <dgm:cxnLst>
    <dgm:cxn modelId="{22ABF009-1175-4E5E-8DBE-8604779EF0AF}" srcId="{733A3DFE-14C8-42B4-91A9-F9543A30D6FA}" destId="{21A29A11-D671-448C-ACA5-72A367571DD6}" srcOrd="0" destOrd="0" parTransId="{6561E3EC-0773-443A-B4B4-23E031D64D8C}" sibTransId="{F74CCE15-5C2C-4CBA-B0CE-E574EB2F0DB8}"/>
    <dgm:cxn modelId="{C8A20570-A80A-4DB2-A3C8-E5729DB1233A}" type="presOf" srcId="{733A3DFE-14C8-42B4-91A9-F9543A30D6FA}" destId="{62A9CBD5-9944-4FFE-A46F-B37692359563}" srcOrd="0" destOrd="0" presId="urn:microsoft.com/office/officeart/2018/2/layout/IconVerticalSolidList"/>
    <dgm:cxn modelId="{75DDC154-1531-4CBE-ADA9-3C6C5E344254}" type="presOf" srcId="{21A29A11-D671-448C-ACA5-72A367571DD6}" destId="{CC51C4AE-AE5A-463E-B6AD-87C8C22043A3}" srcOrd="0" destOrd="0" presId="urn:microsoft.com/office/officeart/2018/2/layout/IconVerticalSolidList"/>
    <dgm:cxn modelId="{0924917E-E301-44C2-A6F2-3E8D74327EF0}" srcId="{733A3DFE-14C8-42B4-91A9-F9543A30D6FA}" destId="{ADD9060E-FC77-4AC0-B106-DEEBCA4813FF}" srcOrd="1" destOrd="0" parTransId="{94A740B5-EB24-493D-A487-F9DF9C456567}" sibTransId="{2DF5D074-13C7-4596-884F-C9C792773B70}"/>
    <dgm:cxn modelId="{A25F05EA-8070-41CB-BBEA-8E82F102650A}" type="presOf" srcId="{ADD9060E-FC77-4AC0-B106-DEEBCA4813FF}" destId="{C9DD7005-F37C-4FB0-BF94-F8A90E8A006C}" srcOrd="0" destOrd="0" presId="urn:microsoft.com/office/officeart/2018/2/layout/IconVerticalSolidList"/>
    <dgm:cxn modelId="{30FF321A-C75C-4DBB-BC8A-7FA93B9DC6CA}" type="presParOf" srcId="{62A9CBD5-9944-4FFE-A46F-B37692359563}" destId="{E3F3992D-C36F-4310-B9BE-3136D6B25A2B}" srcOrd="0" destOrd="0" presId="urn:microsoft.com/office/officeart/2018/2/layout/IconVerticalSolidList"/>
    <dgm:cxn modelId="{9570DCFC-8607-439B-BCDA-6A0BAE3BB074}" type="presParOf" srcId="{E3F3992D-C36F-4310-B9BE-3136D6B25A2B}" destId="{DB1DDCBD-E79C-43A9-BD5D-A625684CC673}" srcOrd="0" destOrd="0" presId="urn:microsoft.com/office/officeart/2018/2/layout/IconVerticalSolidList"/>
    <dgm:cxn modelId="{A29EB7BC-0DAD-438F-9883-40D248C50B5C}" type="presParOf" srcId="{E3F3992D-C36F-4310-B9BE-3136D6B25A2B}" destId="{432732E3-CAEE-4725-A381-F16D5F54A301}" srcOrd="1" destOrd="0" presId="urn:microsoft.com/office/officeart/2018/2/layout/IconVerticalSolidList"/>
    <dgm:cxn modelId="{7D0CB227-437D-4772-B00A-3AEF1E841B58}" type="presParOf" srcId="{E3F3992D-C36F-4310-B9BE-3136D6B25A2B}" destId="{97F820B1-274F-454A-8123-C142B1771A24}" srcOrd="2" destOrd="0" presId="urn:microsoft.com/office/officeart/2018/2/layout/IconVerticalSolidList"/>
    <dgm:cxn modelId="{85F763BE-841E-41F8-AA4A-9B84866A4EB4}" type="presParOf" srcId="{E3F3992D-C36F-4310-B9BE-3136D6B25A2B}" destId="{CC51C4AE-AE5A-463E-B6AD-87C8C22043A3}" srcOrd="3" destOrd="0" presId="urn:microsoft.com/office/officeart/2018/2/layout/IconVerticalSolidList"/>
    <dgm:cxn modelId="{3680AF39-534B-459F-AB0A-0DDE55379389}" type="presParOf" srcId="{62A9CBD5-9944-4FFE-A46F-B37692359563}" destId="{061A0CCD-7CE9-4AAE-9C78-4DA6283FF33A}" srcOrd="1" destOrd="0" presId="urn:microsoft.com/office/officeart/2018/2/layout/IconVerticalSolidList"/>
    <dgm:cxn modelId="{6220E14E-F52C-4207-A435-B64A17C2BE00}" type="presParOf" srcId="{62A9CBD5-9944-4FFE-A46F-B37692359563}" destId="{41051A87-19DF-4B8A-AD77-A0DEEAA133A7}" srcOrd="2" destOrd="0" presId="urn:microsoft.com/office/officeart/2018/2/layout/IconVerticalSolidList"/>
    <dgm:cxn modelId="{F4DEB7AE-D3A3-4310-AB6D-924CC5B0E581}" type="presParOf" srcId="{41051A87-19DF-4B8A-AD77-A0DEEAA133A7}" destId="{71BE2FF0-092C-4C76-86CA-FD45AE8AB29C}" srcOrd="0" destOrd="0" presId="urn:microsoft.com/office/officeart/2018/2/layout/IconVerticalSolidList"/>
    <dgm:cxn modelId="{24EEAD6F-9D9E-40FF-9C6D-0B4CD3E2CD2B}" type="presParOf" srcId="{41051A87-19DF-4B8A-AD77-A0DEEAA133A7}" destId="{88127243-2C7D-48B0-BBFF-0F449869C6BF}" srcOrd="1" destOrd="0" presId="urn:microsoft.com/office/officeart/2018/2/layout/IconVerticalSolidList"/>
    <dgm:cxn modelId="{B2DAB9A8-136F-409E-9014-0DBFB31320A5}" type="presParOf" srcId="{41051A87-19DF-4B8A-AD77-A0DEEAA133A7}" destId="{AE6C31DF-C31C-4ED7-8BDD-2B4668E5DAD1}" srcOrd="2" destOrd="0" presId="urn:microsoft.com/office/officeart/2018/2/layout/IconVerticalSolidList"/>
    <dgm:cxn modelId="{623A6174-7D3E-46B0-8354-CAA90D1FF696}" type="presParOf" srcId="{41051A87-19DF-4B8A-AD77-A0DEEAA133A7}" destId="{C9DD7005-F37C-4FB0-BF94-F8A90E8A006C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99E0E18C-35E5-46E6-AC5B-199B9DEC29B5}" type="doc">
      <dgm:prSet loTypeId="urn:microsoft.com/office/officeart/2005/8/layout/default" loCatId="list" qsTypeId="urn:microsoft.com/office/officeart/2005/8/quickstyle/simple2" qsCatId="simple" csTypeId="urn:microsoft.com/office/officeart/2005/8/colors/accent5_2" csCatId="accent5" phldr="1"/>
      <dgm:spPr/>
      <dgm:t>
        <a:bodyPr/>
        <a:lstStyle/>
        <a:p>
          <a:endParaRPr lang="en-US"/>
        </a:p>
      </dgm:t>
    </dgm:pt>
    <dgm:pt modelId="{6DE79DDE-2324-464A-91EC-3C78C75AC4C0}">
      <dgm:prSet/>
      <dgm:spPr/>
      <dgm:t>
        <a:bodyPr/>
        <a:lstStyle/>
        <a:p>
          <a:r>
            <a:rPr lang="nb-NO" dirty="0"/>
            <a:t>Studieveiledning, IKOS-emner, oppbygging, utsatt studiestart, permisjon, redusert studieprogresjon: </a:t>
          </a:r>
          <a:r>
            <a:rPr lang="nb-NO" dirty="0">
              <a:hlinkClick xmlns:r="http://schemas.openxmlformats.org/officeDocument/2006/relationships" r:id="rId1"/>
            </a:rPr>
            <a:t>studentinfo@ikos.uio.no</a:t>
          </a:r>
          <a:r>
            <a:rPr lang="nb-NO" dirty="0"/>
            <a:t> </a:t>
          </a:r>
          <a:endParaRPr lang="en-US" dirty="0"/>
        </a:p>
      </dgm:t>
    </dgm:pt>
    <dgm:pt modelId="{34633A8A-3DD8-4C9D-AEA8-B6879707AF51}" type="parTrans" cxnId="{4E4FC49D-386C-46A4-A539-0D2D657123A9}">
      <dgm:prSet/>
      <dgm:spPr/>
      <dgm:t>
        <a:bodyPr/>
        <a:lstStyle/>
        <a:p>
          <a:endParaRPr lang="en-US"/>
        </a:p>
      </dgm:t>
    </dgm:pt>
    <dgm:pt modelId="{D5B89893-2CC1-4339-B2FD-9C544BAE6E0B}" type="sibTrans" cxnId="{4E4FC49D-386C-46A4-A539-0D2D657123A9}">
      <dgm:prSet/>
      <dgm:spPr/>
      <dgm:t>
        <a:bodyPr/>
        <a:lstStyle/>
        <a:p>
          <a:endParaRPr lang="en-US"/>
        </a:p>
      </dgm:t>
    </dgm:pt>
    <dgm:pt modelId="{140B7C82-4555-490E-BDFF-39D03DE32C96}">
      <dgm:prSet custT="1"/>
      <dgm:spPr/>
      <dgm:t>
        <a:bodyPr/>
        <a:lstStyle/>
        <a:p>
          <a:r>
            <a:rPr lang="nb-NO" sz="1600" dirty="0"/>
            <a:t>Fravær på obligatoriske aktiviteter, må du fylle ut nettskjema – ikke send e-post! </a:t>
          </a:r>
          <a:r>
            <a:rPr lang="nn-NO" sz="1600" dirty="0">
              <a:hlinkClick xmlns:r="http://schemas.openxmlformats.org/officeDocument/2006/relationships" r:id="rId2"/>
            </a:rPr>
            <a:t>Obligatoriske </a:t>
          </a:r>
          <a:r>
            <a:rPr lang="nn-NO" sz="1600" dirty="0" err="1">
              <a:hlinkClick xmlns:r="http://schemas.openxmlformats.org/officeDocument/2006/relationships" r:id="rId2"/>
            </a:rPr>
            <a:t>aktiviteter</a:t>
          </a:r>
          <a:r>
            <a:rPr lang="nn-NO" sz="1600" dirty="0">
              <a:hlinkClick xmlns:r="http://schemas.openxmlformats.org/officeDocument/2006/relationships" r:id="rId2"/>
            </a:rPr>
            <a:t>/oppmøte i </a:t>
          </a:r>
          <a:r>
            <a:rPr lang="nn-NO" sz="1600" dirty="0" err="1">
              <a:hlinkClick xmlns:r="http://schemas.openxmlformats.org/officeDocument/2006/relationships" r:id="rId2"/>
            </a:rPr>
            <a:t>undervisningen</a:t>
          </a:r>
          <a:r>
            <a:rPr lang="nn-NO" sz="1600" dirty="0">
              <a:hlinkClick xmlns:r="http://schemas.openxmlformats.org/officeDocument/2006/relationships" r:id="rId2"/>
            </a:rPr>
            <a:t> på HF - Universitetet i Oslo (uio.no)</a:t>
          </a:r>
          <a:endParaRPr lang="en-US" sz="1600" dirty="0"/>
        </a:p>
      </dgm:t>
    </dgm:pt>
    <dgm:pt modelId="{F75667BF-3505-4E0C-992B-F66501F5BF7F}" type="parTrans" cxnId="{BFF8F92D-E089-49C4-8D67-7391D9A8504E}">
      <dgm:prSet/>
      <dgm:spPr/>
      <dgm:t>
        <a:bodyPr/>
        <a:lstStyle/>
        <a:p>
          <a:endParaRPr lang="en-US"/>
        </a:p>
      </dgm:t>
    </dgm:pt>
    <dgm:pt modelId="{402BC35A-718D-4570-BFAD-72E7258DCD43}" type="sibTrans" cxnId="{BFF8F92D-E089-49C4-8D67-7391D9A8504E}">
      <dgm:prSet/>
      <dgm:spPr/>
      <dgm:t>
        <a:bodyPr/>
        <a:lstStyle/>
        <a:p>
          <a:endParaRPr lang="en-US"/>
        </a:p>
      </dgm:t>
    </dgm:pt>
    <dgm:pt modelId="{EC162EF1-B1D9-48C6-B791-2D56286A8223}">
      <dgm:prSet custT="1"/>
      <dgm:spPr/>
      <dgm:t>
        <a:bodyPr/>
        <a:lstStyle/>
        <a:p>
          <a:r>
            <a:rPr lang="nb-NO" sz="1600" dirty="0"/>
            <a:t>Skoleeksamen, tilrettelagt eksamen, sykdom på eksamen: </a:t>
          </a:r>
          <a:r>
            <a:rPr lang="en-GB" sz="1600" dirty="0">
              <a:hlinkClick xmlns:r="http://schemas.openxmlformats.org/officeDocument/2006/relationships" r:id="rId3"/>
            </a:rPr>
            <a:t>HF-</a:t>
          </a:r>
          <a:r>
            <a:rPr lang="en-GB" sz="1600" dirty="0" err="1">
              <a:hlinkClick xmlns:r="http://schemas.openxmlformats.org/officeDocument/2006/relationships" r:id="rId3"/>
            </a:rPr>
            <a:t>studieinfo</a:t>
          </a:r>
          <a:r>
            <a:rPr lang="en-GB" sz="1600" dirty="0">
              <a:hlinkClick xmlns:r="http://schemas.openxmlformats.org/officeDocument/2006/relationships" r:id="rId3"/>
            </a:rPr>
            <a:t> - Det </a:t>
          </a:r>
          <a:r>
            <a:rPr lang="en-GB" sz="1600" dirty="0" err="1">
              <a:hlinkClick xmlns:r="http://schemas.openxmlformats.org/officeDocument/2006/relationships" r:id="rId3"/>
            </a:rPr>
            <a:t>humanistiske</a:t>
          </a:r>
          <a:r>
            <a:rPr lang="en-GB" sz="1600" dirty="0">
              <a:hlinkClick xmlns:r="http://schemas.openxmlformats.org/officeDocument/2006/relationships" r:id="rId3"/>
            </a:rPr>
            <a:t> </a:t>
          </a:r>
          <a:r>
            <a:rPr lang="en-GB" sz="1600" dirty="0" err="1">
              <a:hlinkClick xmlns:r="http://schemas.openxmlformats.org/officeDocument/2006/relationships" r:id="rId3"/>
            </a:rPr>
            <a:t>fakultet</a:t>
          </a:r>
          <a:r>
            <a:rPr lang="en-GB" sz="1600" dirty="0">
              <a:hlinkClick xmlns:r="http://schemas.openxmlformats.org/officeDocument/2006/relationships" r:id="rId3"/>
            </a:rPr>
            <a:t> (uio.no)</a:t>
          </a:r>
          <a:endParaRPr lang="en-US" sz="1600" dirty="0"/>
        </a:p>
      </dgm:t>
    </dgm:pt>
    <dgm:pt modelId="{C012AE7F-2593-4A54-8F40-A087A0E70F1E}" type="parTrans" cxnId="{38D1BBF4-8A1F-4075-83CE-3051B2F44C57}">
      <dgm:prSet/>
      <dgm:spPr/>
      <dgm:t>
        <a:bodyPr/>
        <a:lstStyle/>
        <a:p>
          <a:endParaRPr lang="en-US"/>
        </a:p>
      </dgm:t>
    </dgm:pt>
    <dgm:pt modelId="{37D6D49C-1D97-4024-ADE5-3A4C1E11F4BB}" type="sibTrans" cxnId="{38D1BBF4-8A1F-4075-83CE-3051B2F44C57}">
      <dgm:prSet/>
      <dgm:spPr/>
      <dgm:t>
        <a:bodyPr/>
        <a:lstStyle/>
        <a:p>
          <a:endParaRPr lang="en-US"/>
        </a:p>
      </dgm:t>
    </dgm:pt>
    <dgm:pt modelId="{8923C83C-5160-47A9-ADAC-41B7FCE4A6D2}">
      <dgm:prSet custT="1"/>
      <dgm:spPr/>
      <dgm:t>
        <a:bodyPr/>
        <a:lstStyle/>
        <a:p>
          <a:r>
            <a:rPr lang="nb-NO" sz="1600"/>
            <a:t>Semesteroppgave, 3-dagers hjemmeeksamen: </a:t>
          </a:r>
          <a:r>
            <a:rPr lang="nb-NO" sz="1600">
              <a:hlinkClick xmlns:r="http://schemas.openxmlformats.org/officeDocument/2006/relationships" r:id="rId1"/>
            </a:rPr>
            <a:t>studentinfo@ikos.uio.no</a:t>
          </a:r>
          <a:r>
            <a:rPr lang="nb-NO" sz="1600"/>
            <a:t> </a:t>
          </a:r>
          <a:endParaRPr lang="en-US" sz="1600"/>
        </a:p>
      </dgm:t>
    </dgm:pt>
    <dgm:pt modelId="{5648D21C-F016-4C2A-98CC-16ACEE5547D5}" type="parTrans" cxnId="{59F5DDA4-DD12-4562-9CE7-F02F24128D87}">
      <dgm:prSet/>
      <dgm:spPr/>
      <dgm:t>
        <a:bodyPr/>
        <a:lstStyle/>
        <a:p>
          <a:endParaRPr lang="en-US"/>
        </a:p>
      </dgm:t>
    </dgm:pt>
    <dgm:pt modelId="{AD54F710-A7A3-42F5-A635-BCC8FE8185B5}" type="sibTrans" cxnId="{59F5DDA4-DD12-4562-9CE7-F02F24128D87}">
      <dgm:prSet/>
      <dgm:spPr/>
      <dgm:t>
        <a:bodyPr/>
        <a:lstStyle/>
        <a:p>
          <a:endParaRPr lang="en-US"/>
        </a:p>
      </dgm:t>
    </dgm:pt>
    <dgm:pt modelId="{4F689FE6-8BE1-4AA2-84C6-B9B3965F104A}">
      <dgm:prSet custT="1"/>
      <dgm:spPr/>
      <dgm:t>
        <a:bodyPr/>
        <a:lstStyle/>
        <a:p>
          <a:r>
            <a:rPr lang="nb-NO" sz="1600" dirty="0"/>
            <a:t>Emner som tilbys av noen andre enn IKOS: </a:t>
          </a:r>
          <a:r>
            <a:rPr lang="nb-NO" sz="1600" i="1" dirty="0"/>
            <a:t>Studiekonsulenten eller infosenteret som administrerer emnet. </a:t>
          </a:r>
          <a:endParaRPr lang="en-US" sz="1600" dirty="0"/>
        </a:p>
      </dgm:t>
    </dgm:pt>
    <dgm:pt modelId="{492BD19E-3450-42C9-8B64-9CF4B7B242DC}" type="parTrans" cxnId="{004C8EB5-D635-4886-B8EF-38170AB749BE}">
      <dgm:prSet/>
      <dgm:spPr/>
      <dgm:t>
        <a:bodyPr/>
        <a:lstStyle/>
        <a:p>
          <a:endParaRPr lang="en-US"/>
        </a:p>
      </dgm:t>
    </dgm:pt>
    <dgm:pt modelId="{4157A066-CF65-4A37-A2DF-42C00F9A8F0B}" type="sibTrans" cxnId="{004C8EB5-D635-4886-B8EF-38170AB749BE}">
      <dgm:prSet/>
      <dgm:spPr/>
      <dgm:t>
        <a:bodyPr/>
        <a:lstStyle/>
        <a:p>
          <a:endParaRPr lang="en-US"/>
        </a:p>
      </dgm:t>
    </dgm:pt>
    <dgm:pt modelId="{A3A75BBB-CBCF-4ADC-8FA1-AFE7373C8706}">
      <dgm:prSet custT="1"/>
      <dgm:spPr/>
      <dgm:t>
        <a:bodyPr/>
        <a:lstStyle/>
        <a:p>
          <a:r>
            <a:rPr lang="nb-NO" sz="1600" dirty="0"/>
            <a:t>Karakterutskrift og vitnemål: </a:t>
          </a:r>
          <a:r>
            <a:rPr lang="en-GB" sz="1600" dirty="0">
              <a:hlinkClick xmlns:r="http://schemas.openxmlformats.org/officeDocument/2006/relationships" r:id="rId3"/>
            </a:rPr>
            <a:t>HF-</a:t>
          </a:r>
          <a:r>
            <a:rPr lang="en-GB" sz="1600" dirty="0" err="1">
              <a:hlinkClick xmlns:r="http://schemas.openxmlformats.org/officeDocument/2006/relationships" r:id="rId3"/>
            </a:rPr>
            <a:t>studieinfo</a:t>
          </a:r>
          <a:r>
            <a:rPr lang="en-GB" sz="1600" dirty="0">
              <a:hlinkClick xmlns:r="http://schemas.openxmlformats.org/officeDocument/2006/relationships" r:id="rId3"/>
            </a:rPr>
            <a:t> - Det </a:t>
          </a:r>
          <a:r>
            <a:rPr lang="en-GB" sz="1600" dirty="0" err="1">
              <a:hlinkClick xmlns:r="http://schemas.openxmlformats.org/officeDocument/2006/relationships" r:id="rId3"/>
            </a:rPr>
            <a:t>humanistiske</a:t>
          </a:r>
          <a:r>
            <a:rPr lang="en-GB" sz="1600" dirty="0">
              <a:hlinkClick xmlns:r="http://schemas.openxmlformats.org/officeDocument/2006/relationships" r:id="rId3"/>
            </a:rPr>
            <a:t> </a:t>
          </a:r>
          <a:r>
            <a:rPr lang="en-GB" sz="1600" dirty="0" err="1">
              <a:hlinkClick xmlns:r="http://schemas.openxmlformats.org/officeDocument/2006/relationships" r:id="rId3"/>
            </a:rPr>
            <a:t>fakultet</a:t>
          </a:r>
          <a:r>
            <a:rPr lang="en-GB" sz="1600" dirty="0">
              <a:hlinkClick xmlns:r="http://schemas.openxmlformats.org/officeDocument/2006/relationships" r:id="rId3"/>
            </a:rPr>
            <a:t> (uio.no)</a:t>
          </a:r>
          <a:endParaRPr lang="en-US" sz="1600" dirty="0"/>
        </a:p>
      </dgm:t>
    </dgm:pt>
    <dgm:pt modelId="{5B6E4635-B044-4B37-98AB-2B2CF10F7EC5}" type="parTrans" cxnId="{167AD793-4AEF-4347-9DA3-6564EFB0D034}">
      <dgm:prSet/>
      <dgm:spPr/>
      <dgm:t>
        <a:bodyPr/>
        <a:lstStyle/>
        <a:p>
          <a:endParaRPr lang="en-US"/>
        </a:p>
      </dgm:t>
    </dgm:pt>
    <dgm:pt modelId="{4DACAFA3-ED8E-4A92-BDDB-203ABF0D21D0}" type="sibTrans" cxnId="{167AD793-4AEF-4347-9DA3-6564EFB0D034}">
      <dgm:prSet/>
      <dgm:spPr/>
      <dgm:t>
        <a:bodyPr/>
        <a:lstStyle/>
        <a:p>
          <a:endParaRPr lang="en-US"/>
        </a:p>
      </dgm:t>
    </dgm:pt>
    <dgm:pt modelId="{4BE1A313-0520-45FB-AFFD-9B3911C7A33F}">
      <dgm:prSet custT="1"/>
      <dgm:spPr/>
      <dgm:t>
        <a:bodyPr/>
        <a:lstStyle/>
        <a:p>
          <a:r>
            <a:rPr lang="nb-NO" sz="1600" dirty="0"/>
            <a:t>Oppmelding til emner, frister, semesteravgift: </a:t>
          </a:r>
          <a:r>
            <a:rPr lang="en-GB" sz="1600" dirty="0">
              <a:hlinkClick xmlns:r="http://schemas.openxmlformats.org/officeDocument/2006/relationships" r:id="rId3"/>
            </a:rPr>
            <a:t>HF-</a:t>
          </a:r>
          <a:r>
            <a:rPr lang="en-GB" sz="1600" dirty="0" err="1">
              <a:hlinkClick xmlns:r="http://schemas.openxmlformats.org/officeDocument/2006/relationships" r:id="rId3"/>
            </a:rPr>
            <a:t>studieinfo</a:t>
          </a:r>
          <a:r>
            <a:rPr lang="en-GB" sz="1600" dirty="0">
              <a:hlinkClick xmlns:r="http://schemas.openxmlformats.org/officeDocument/2006/relationships" r:id="rId3"/>
            </a:rPr>
            <a:t> - Det </a:t>
          </a:r>
          <a:r>
            <a:rPr lang="en-GB" sz="1600" dirty="0" err="1">
              <a:hlinkClick xmlns:r="http://schemas.openxmlformats.org/officeDocument/2006/relationships" r:id="rId3"/>
            </a:rPr>
            <a:t>humanistiske</a:t>
          </a:r>
          <a:r>
            <a:rPr lang="en-GB" sz="1600" dirty="0">
              <a:hlinkClick xmlns:r="http://schemas.openxmlformats.org/officeDocument/2006/relationships" r:id="rId3"/>
            </a:rPr>
            <a:t> </a:t>
          </a:r>
          <a:r>
            <a:rPr lang="en-GB" sz="1600" dirty="0" err="1">
              <a:hlinkClick xmlns:r="http://schemas.openxmlformats.org/officeDocument/2006/relationships" r:id="rId3"/>
            </a:rPr>
            <a:t>fakultet</a:t>
          </a:r>
          <a:r>
            <a:rPr lang="en-GB" sz="1600" dirty="0">
              <a:hlinkClick xmlns:r="http://schemas.openxmlformats.org/officeDocument/2006/relationships" r:id="rId3"/>
            </a:rPr>
            <a:t> (uio.no)</a:t>
          </a:r>
          <a:endParaRPr lang="en-US" sz="1600" dirty="0"/>
        </a:p>
      </dgm:t>
    </dgm:pt>
    <dgm:pt modelId="{D03D8C42-694E-422D-9361-6EAA20C18E77}" type="parTrans" cxnId="{6D16AD1F-7376-4A60-B825-E8679EDA811B}">
      <dgm:prSet/>
      <dgm:spPr/>
      <dgm:t>
        <a:bodyPr/>
        <a:lstStyle/>
        <a:p>
          <a:endParaRPr lang="en-US"/>
        </a:p>
      </dgm:t>
    </dgm:pt>
    <dgm:pt modelId="{C28FE388-08F3-4184-A66E-CB0DF09870ED}" type="sibTrans" cxnId="{6D16AD1F-7376-4A60-B825-E8679EDA811B}">
      <dgm:prSet/>
      <dgm:spPr/>
      <dgm:t>
        <a:bodyPr/>
        <a:lstStyle/>
        <a:p>
          <a:endParaRPr lang="en-US"/>
        </a:p>
      </dgm:t>
    </dgm:pt>
    <dgm:pt modelId="{8155D634-333D-485D-AF57-E44806E9E2DA}">
      <dgm:prSet custT="1"/>
      <dgm:spPr/>
      <dgm:t>
        <a:bodyPr/>
        <a:lstStyle/>
        <a:p>
          <a:r>
            <a:rPr lang="nb-NO" sz="1600" dirty="0"/>
            <a:t>IT-tjenester: </a:t>
          </a:r>
          <a:r>
            <a:rPr lang="en-GB" sz="1600" dirty="0">
              <a:hlinkClick xmlns:r="http://schemas.openxmlformats.org/officeDocument/2006/relationships" r:id="rId4"/>
            </a:rPr>
            <a:t>IT-</a:t>
          </a:r>
          <a:r>
            <a:rPr lang="en-GB" sz="1600" dirty="0" err="1">
              <a:hlinkClick xmlns:r="http://schemas.openxmlformats.org/officeDocument/2006/relationships" r:id="rId4"/>
            </a:rPr>
            <a:t>hjelp</a:t>
          </a:r>
          <a:r>
            <a:rPr lang="en-GB" sz="1600" dirty="0">
              <a:hlinkClick xmlns:r="http://schemas.openxmlformats.org/officeDocument/2006/relationships" r:id="rId4"/>
            </a:rPr>
            <a:t> – </a:t>
          </a:r>
          <a:r>
            <a:rPr lang="en-GB" sz="1600" dirty="0" err="1">
              <a:hlinkClick xmlns:r="http://schemas.openxmlformats.org/officeDocument/2006/relationships" r:id="rId4"/>
            </a:rPr>
            <a:t>felles</a:t>
          </a:r>
          <a:r>
            <a:rPr lang="en-GB" sz="1600" dirty="0">
              <a:hlinkClick xmlns:r="http://schemas.openxmlformats.org/officeDocument/2006/relationships" r:id="rId4"/>
            </a:rPr>
            <a:t> </a:t>
          </a:r>
          <a:r>
            <a:rPr lang="en-GB" sz="1600" dirty="0" err="1">
              <a:hlinkClick xmlns:r="http://schemas.openxmlformats.org/officeDocument/2006/relationships" r:id="rId4"/>
            </a:rPr>
            <a:t>kontaktpunkt</a:t>
          </a:r>
          <a:r>
            <a:rPr lang="en-GB" sz="1600" dirty="0">
              <a:hlinkClick xmlns:r="http://schemas.openxmlformats.org/officeDocument/2006/relationships" r:id="rId4"/>
            </a:rPr>
            <a:t> for all </a:t>
          </a:r>
          <a:r>
            <a:rPr lang="en-GB" sz="1600" dirty="0" err="1">
              <a:hlinkClick xmlns:r="http://schemas.openxmlformats.org/officeDocument/2006/relationships" r:id="rId4"/>
            </a:rPr>
            <a:t>brukerstøtte</a:t>
          </a:r>
          <a:r>
            <a:rPr lang="en-GB" sz="1600" dirty="0">
              <a:hlinkClick xmlns:r="http://schemas.openxmlformats.org/officeDocument/2006/relationships" r:id="rId4"/>
            </a:rPr>
            <a:t> for IT </a:t>
          </a:r>
          <a:r>
            <a:rPr lang="en-GB" sz="1600" dirty="0" err="1">
              <a:hlinkClick xmlns:r="http://schemas.openxmlformats.org/officeDocument/2006/relationships" r:id="rId4"/>
            </a:rPr>
            <a:t>på</a:t>
          </a:r>
          <a:r>
            <a:rPr lang="en-GB" sz="1600" dirty="0">
              <a:hlinkClick xmlns:r="http://schemas.openxmlformats.org/officeDocument/2006/relationships" r:id="rId4"/>
            </a:rPr>
            <a:t> </a:t>
          </a:r>
          <a:r>
            <a:rPr lang="en-GB" sz="1600" dirty="0" err="1">
              <a:hlinkClick xmlns:r="http://schemas.openxmlformats.org/officeDocument/2006/relationships" r:id="rId4"/>
            </a:rPr>
            <a:t>UiO</a:t>
          </a:r>
          <a:r>
            <a:rPr lang="en-GB" sz="1600" dirty="0">
              <a:hlinkClick xmlns:r="http://schemas.openxmlformats.org/officeDocument/2006/relationships" r:id="rId4"/>
            </a:rPr>
            <a:t> - </a:t>
          </a:r>
          <a:r>
            <a:rPr lang="en-GB" sz="1600" dirty="0" err="1">
              <a:hlinkClick xmlns:r="http://schemas.openxmlformats.org/officeDocument/2006/relationships" r:id="rId4"/>
            </a:rPr>
            <a:t>Universitetet</a:t>
          </a:r>
          <a:r>
            <a:rPr lang="en-GB" sz="1600" dirty="0">
              <a:hlinkClick xmlns:r="http://schemas.openxmlformats.org/officeDocument/2006/relationships" r:id="rId4"/>
            </a:rPr>
            <a:t> </a:t>
          </a:r>
          <a:r>
            <a:rPr lang="en-GB" sz="1600" dirty="0" err="1">
              <a:hlinkClick xmlns:r="http://schemas.openxmlformats.org/officeDocument/2006/relationships" r:id="rId4"/>
            </a:rPr>
            <a:t>i</a:t>
          </a:r>
          <a:r>
            <a:rPr lang="en-GB" sz="1600" dirty="0">
              <a:hlinkClick xmlns:r="http://schemas.openxmlformats.org/officeDocument/2006/relationships" r:id="rId4"/>
            </a:rPr>
            <a:t> Oslo</a:t>
          </a:r>
          <a:endParaRPr lang="en-US" sz="1600" dirty="0"/>
        </a:p>
      </dgm:t>
    </dgm:pt>
    <dgm:pt modelId="{77367F03-4B50-4221-B1AF-AD4B7A762231}" type="parTrans" cxnId="{05C7C9E2-6BF0-4E24-BFCE-B786C7F3F143}">
      <dgm:prSet/>
      <dgm:spPr/>
      <dgm:t>
        <a:bodyPr/>
        <a:lstStyle/>
        <a:p>
          <a:endParaRPr lang="en-US"/>
        </a:p>
      </dgm:t>
    </dgm:pt>
    <dgm:pt modelId="{25FFA6A2-C3F9-4BE1-9D63-00BE92B00C2B}" type="sibTrans" cxnId="{05C7C9E2-6BF0-4E24-BFCE-B786C7F3F143}">
      <dgm:prSet/>
      <dgm:spPr/>
      <dgm:t>
        <a:bodyPr/>
        <a:lstStyle/>
        <a:p>
          <a:endParaRPr lang="en-US"/>
        </a:p>
      </dgm:t>
    </dgm:pt>
    <dgm:pt modelId="{DB569130-0777-42AE-B5DD-5CB82CC224CC}" type="pres">
      <dgm:prSet presAssocID="{99E0E18C-35E5-46E6-AC5B-199B9DEC29B5}" presName="diagram" presStyleCnt="0">
        <dgm:presLayoutVars>
          <dgm:dir/>
          <dgm:resizeHandles val="exact"/>
        </dgm:presLayoutVars>
      </dgm:prSet>
      <dgm:spPr/>
    </dgm:pt>
    <dgm:pt modelId="{21B0BB40-0C9A-4F5D-9CFB-E24C7B01EAEC}" type="pres">
      <dgm:prSet presAssocID="{6DE79DDE-2324-464A-91EC-3C78C75AC4C0}" presName="node" presStyleLbl="node1" presStyleIdx="0" presStyleCnt="8">
        <dgm:presLayoutVars>
          <dgm:bulletEnabled val="1"/>
        </dgm:presLayoutVars>
      </dgm:prSet>
      <dgm:spPr/>
    </dgm:pt>
    <dgm:pt modelId="{72889406-F263-4EC4-93BA-164B182E1E96}" type="pres">
      <dgm:prSet presAssocID="{D5B89893-2CC1-4339-B2FD-9C544BAE6E0B}" presName="sibTrans" presStyleCnt="0"/>
      <dgm:spPr/>
    </dgm:pt>
    <dgm:pt modelId="{C117C79A-03CA-4C49-B983-18B203DF969C}" type="pres">
      <dgm:prSet presAssocID="{140B7C82-4555-490E-BDFF-39D03DE32C96}" presName="node" presStyleLbl="node1" presStyleIdx="1" presStyleCnt="8">
        <dgm:presLayoutVars>
          <dgm:bulletEnabled val="1"/>
        </dgm:presLayoutVars>
      </dgm:prSet>
      <dgm:spPr/>
    </dgm:pt>
    <dgm:pt modelId="{8099214E-C906-4278-990A-1C29DE2FBBBB}" type="pres">
      <dgm:prSet presAssocID="{402BC35A-718D-4570-BFAD-72E7258DCD43}" presName="sibTrans" presStyleCnt="0"/>
      <dgm:spPr/>
    </dgm:pt>
    <dgm:pt modelId="{9C6D622E-AD7A-4E6E-A605-DB90EF970084}" type="pres">
      <dgm:prSet presAssocID="{EC162EF1-B1D9-48C6-B791-2D56286A8223}" presName="node" presStyleLbl="node1" presStyleIdx="2" presStyleCnt="8">
        <dgm:presLayoutVars>
          <dgm:bulletEnabled val="1"/>
        </dgm:presLayoutVars>
      </dgm:prSet>
      <dgm:spPr/>
    </dgm:pt>
    <dgm:pt modelId="{2A463BFE-EE97-4D66-8090-0FAF3BD93B18}" type="pres">
      <dgm:prSet presAssocID="{37D6D49C-1D97-4024-ADE5-3A4C1E11F4BB}" presName="sibTrans" presStyleCnt="0"/>
      <dgm:spPr/>
    </dgm:pt>
    <dgm:pt modelId="{35A60791-5A19-47C0-B23C-0E75A3C7F91D}" type="pres">
      <dgm:prSet presAssocID="{8923C83C-5160-47A9-ADAC-41B7FCE4A6D2}" presName="node" presStyleLbl="node1" presStyleIdx="3" presStyleCnt="8">
        <dgm:presLayoutVars>
          <dgm:bulletEnabled val="1"/>
        </dgm:presLayoutVars>
      </dgm:prSet>
      <dgm:spPr/>
    </dgm:pt>
    <dgm:pt modelId="{44D097C9-B60F-462D-A9D0-FB3DC8F6445B}" type="pres">
      <dgm:prSet presAssocID="{AD54F710-A7A3-42F5-A635-BCC8FE8185B5}" presName="sibTrans" presStyleCnt="0"/>
      <dgm:spPr/>
    </dgm:pt>
    <dgm:pt modelId="{0745DFD2-5052-4AE6-802E-898517761DE0}" type="pres">
      <dgm:prSet presAssocID="{4F689FE6-8BE1-4AA2-84C6-B9B3965F104A}" presName="node" presStyleLbl="node1" presStyleIdx="4" presStyleCnt="8">
        <dgm:presLayoutVars>
          <dgm:bulletEnabled val="1"/>
        </dgm:presLayoutVars>
      </dgm:prSet>
      <dgm:spPr/>
    </dgm:pt>
    <dgm:pt modelId="{33689FDE-7147-4878-A9C7-EAF362938337}" type="pres">
      <dgm:prSet presAssocID="{4157A066-CF65-4A37-A2DF-42C00F9A8F0B}" presName="sibTrans" presStyleCnt="0"/>
      <dgm:spPr/>
    </dgm:pt>
    <dgm:pt modelId="{13F47D82-FE68-444A-B869-637A637ED5C0}" type="pres">
      <dgm:prSet presAssocID="{A3A75BBB-CBCF-4ADC-8FA1-AFE7373C8706}" presName="node" presStyleLbl="node1" presStyleIdx="5" presStyleCnt="8">
        <dgm:presLayoutVars>
          <dgm:bulletEnabled val="1"/>
        </dgm:presLayoutVars>
      </dgm:prSet>
      <dgm:spPr/>
    </dgm:pt>
    <dgm:pt modelId="{3BC24666-A737-4917-9306-16141DF596BA}" type="pres">
      <dgm:prSet presAssocID="{4DACAFA3-ED8E-4A92-BDDB-203ABF0D21D0}" presName="sibTrans" presStyleCnt="0"/>
      <dgm:spPr/>
    </dgm:pt>
    <dgm:pt modelId="{51DE9ACD-1F4C-42D6-A16D-D1384A927CBE}" type="pres">
      <dgm:prSet presAssocID="{4BE1A313-0520-45FB-AFFD-9B3911C7A33F}" presName="node" presStyleLbl="node1" presStyleIdx="6" presStyleCnt="8">
        <dgm:presLayoutVars>
          <dgm:bulletEnabled val="1"/>
        </dgm:presLayoutVars>
      </dgm:prSet>
      <dgm:spPr/>
    </dgm:pt>
    <dgm:pt modelId="{982E1EA1-4E0F-4A8A-8FD4-1E8FE833FE10}" type="pres">
      <dgm:prSet presAssocID="{C28FE388-08F3-4184-A66E-CB0DF09870ED}" presName="sibTrans" presStyleCnt="0"/>
      <dgm:spPr/>
    </dgm:pt>
    <dgm:pt modelId="{D88967C2-A8A8-41F9-8369-AB4E252DAB0F}" type="pres">
      <dgm:prSet presAssocID="{8155D634-333D-485D-AF57-E44806E9E2DA}" presName="node" presStyleLbl="node1" presStyleIdx="7" presStyleCnt="8">
        <dgm:presLayoutVars>
          <dgm:bulletEnabled val="1"/>
        </dgm:presLayoutVars>
      </dgm:prSet>
      <dgm:spPr/>
    </dgm:pt>
  </dgm:ptLst>
  <dgm:cxnLst>
    <dgm:cxn modelId="{DB407D1F-56D0-410E-89F0-25DB12C5046D}" type="presOf" srcId="{140B7C82-4555-490E-BDFF-39D03DE32C96}" destId="{C117C79A-03CA-4C49-B983-18B203DF969C}" srcOrd="0" destOrd="0" presId="urn:microsoft.com/office/officeart/2005/8/layout/default"/>
    <dgm:cxn modelId="{6D16AD1F-7376-4A60-B825-E8679EDA811B}" srcId="{99E0E18C-35E5-46E6-AC5B-199B9DEC29B5}" destId="{4BE1A313-0520-45FB-AFFD-9B3911C7A33F}" srcOrd="6" destOrd="0" parTransId="{D03D8C42-694E-422D-9361-6EAA20C18E77}" sibTransId="{C28FE388-08F3-4184-A66E-CB0DF09870ED}"/>
    <dgm:cxn modelId="{BFF8F92D-E089-49C4-8D67-7391D9A8504E}" srcId="{99E0E18C-35E5-46E6-AC5B-199B9DEC29B5}" destId="{140B7C82-4555-490E-BDFF-39D03DE32C96}" srcOrd="1" destOrd="0" parTransId="{F75667BF-3505-4E0C-992B-F66501F5BF7F}" sibTransId="{402BC35A-718D-4570-BFAD-72E7258DCD43}"/>
    <dgm:cxn modelId="{242D2933-C5F4-498E-A868-A121B649F5DC}" type="presOf" srcId="{6DE79DDE-2324-464A-91EC-3C78C75AC4C0}" destId="{21B0BB40-0C9A-4F5D-9CFB-E24C7B01EAEC}" srcOrd="0" destOrd="0" presId="urn:microsoft.com/office/officeart/2005/8/layout/default"/>
    <dgm:cxn modelId="{1B77355D-8544-4C6B-9C3D-3CDAB431BE39}" type="presOf" srcId="{EC162EF1-B1D9-48C6-B791-2D56286A8223}" destId="{9C6D622E-AD7A-4E6E-A605-DB90EF970084}" srcOrd="0" destOrd="0" presId="urn:microsoft.com/office/officeart/2005/8/layout/default"/>
    <dgm:cxn modelId="{9E7E2847-322D-406C-A999-4A633FD6AA59}" type="presOf" srcId="{4BE1A313-0520-45FB-AFFD-9B3911C7A33F}" destId="{51DE9ACD-1F4C-42D6-A16D-D1384A927CBE}" srcOrd="0" destOrd="0" presId="urn:microsoft.com/office/officeart/2005/8/layout/default"/>
    <dgm:cxn modelId="{11426A51-2C9F-4134-AAE3-639AE5EE36A8}" type="presOf" srcId="{4F689FE6-8BE1-4AA2-84C6-B9B3965F104A}" destId="{0745DFD2-5052-4AE6-802E-898517761DE0}" srcOrd="0" destOrd="0" presId="urn:microsoft.com/office/officeart/2005/8/layout/default"/>
    <dgm:cxn modelId="{DFFF0E7F-FC9C-4E1B-B603-884042CF5B2A}" type="presOf" srcId="{A3A75BBB-CBCF-4ADC-8FA1-AFE7373C8706}" destId="{13F47D82-FE68-444A-B869-637A637ED5C0}" srcOrd="0" destOrd="0" presId="urn:microsoft.com/office/officeart/2005/8/layout/default"/>
    <dgm:cxn modelId="{167AD793-4AEF-4347-9DA3-6564EFB0D034}" srcId="{99E0E18C-35E5-46E6-AC5B-199B9DEC29B5}" destId="{A3A75BBB-CBCF-4ADC-8FA1-AFE7373C8706}" srcOrd="5" destOrd="0" parTransId="{5B6E4635-B044-4B37-98AB-2B2CF10F7EC5}" sibTransId="{4DACAFA3-ED8E-4A92-BDDB-203ABF0D21D0}"/>
    <dgm:cxn modelId="{4E4FC49D-386C-46A4-A539-0D2D657123A9}" srcId="{99E0E18C-35E5-46E6-AC5B-199B9DEC29B5}" destId="{6DE79DDE-2324-464A-91EC-3C78C75AC4C0}" srcOrd="0" destOrd="0" parTransId="{34633A8A-3DD8-4C9D-AEA8-B6879707AF51}" sibTransId="{D5B89893-2CC1-4339-B2FD-9C544BAE6E0B}"/>
    <dgm:cxn modelId="{59F5DDA4-DD12-4562-9CE7-F02F24128D87}" srcId="{99E0E18C-35E5-46E6-AC5B-199B9DEC29B5}" destId="{8923C83C-5160-47A9-ADAC-41B7FCE4A6D2}" srcOrd="3" destOrd="0" parTransId="{5648D21C-F016-4C2A-98CC-16ACEE5547D5}" sibTransId="{AD54F710-A7A3-42F5-A635-BCC8FE8185B5}"/>
    <dgm:cxn modelId="{BFEC93B1-3FA0-4581-9289-936150BF915F}" type="presOf" srcId="{8923C83C-5160-47A9-ADAC-41B7FCE4A6D2}" destId="{35A60791-5A19-47C0-B23C-0E75A3C7F91D}" srcOrd="0" destOrd="0" presId="urn:microsoft.com/office/officeart/2005/8/layout/default"/>
    <dgm:cxn modelId="{004C8EB5-D635-4886-B8EF-38170AB749BE}" srcId="{99E0E18C-35E5-46E6-AC5B-199B9DEC29B5}" destId="{4F689FE6-8BE1-4AA2-84C6-B9B3965F104A}" srcOrd="4" destOrd="0" parTransId="{492BD19E-3450-42C9-8B64-9CF4B7B242DC}" sibTransId="{4157A066-CF65-4A37-A2DF-42C00F9A8F0B}"/>
    <dgm:cxn modelId="{B7D0D9D9-74AB-4CB0-8200-DFA788331411}" type="presOf" srcId="{99E0E18C-35E5-46E6-AC5B-199B9DEC29B5}" destId="{DB569130-0777-42AE-B5DD-5CB82CC224CC}" srcOrd="0" destOrd="0" presId="urn:microsoft.com/office/officeart/2005/8/layout/default"/>
    <dgm:cxn modelId="{05C7C9E2-6BF0-4E24-BFCE-B786C7F3F143}" srcId="{99E0E18C-35E5-46E6-AC5B-199B9DEC29B5}" destId="{8155D634-333D-485D-AF57-E44806E9E2DA}" srcOrd="7" destOrd="0" parTransId="{77367F03-4B50-4221-B1AF-AD4B7A762231}" sibTransId="{25FFA6A2-C3F9-4BE1-9D63-00BE92B00C2B}"/>
    <dgm:cxn modelId="{7A4436F4-69C5-42CB-86C0-288F2A9D5F88}" type="presOf" srcId="{8155D634-333D-485D-AF57-E44806E9E2DA}" destId="{D88967C2-A8A8-41F9-8369-AB4E252DAB0F}" srcOrd="0" destOrd="0" presId="urn:microsoft.com/office/officeart/2005/8/layout/default"/>
    <dgm:cxn modelId="{38D1BBF4-8A1F-4075-83CE-3051B2F44C57}" srcId="{99E0E18C-35E5-46E6-AC5B-199B9DEC29B5}" destId="{EC162EF1-B1D9-48C6-B791-2D56286A8223}" srcOrd="2" destOrd="0" parTransId="{C012AE7F-2593-4A54-8F40-A087A0E70F1E}" sibTransId="{37D6D49C-1D97-4024-ADE5-3A4C1E11F4BB}"/>
    <dgm:cxn modelId="{CC837DE3-F1B0-41C9-9BDF-E1731FCB51E2}" type="presParOf" srcId="{DB569130-0777-42AE-B5DD-5CB82CC224CC}" destId="{21B0BB40-0C9A-4F5D-9CFB-E24C7B01EAEC}" srcOrd="0" destOrd="0" presId="urn:microsoft.com/office/officeart/2005/8/layout/default"/>
    <dgm:cxn modelId="{BBBAEAC5-4FE6-4D59-B6DA-FC5886AA4D7F}" type="presParOf" srcId="{DB569130-0777-42AE-B5DD-5CB82CC224CC}" destId="{72889406-F263-4EC4-93BA-164B182E1E96}" srcOrd="1" destOrd="0" presId="urn:microsoft.com/office/officeart/2005/8/layout/default"/>
    <dgm:cxn modelId="{AFE0EAB6-8856-496C-B595-B4FE17DB63C7}" type="presParOf" srcId="{DB569130-0777-42AE-B5DD-5CB82CC224CC}" destId="{C117C79A-03CA-4C49-B983-18B203DF969C}" srcOrd="2" destOrd="0" presId="urn:microsoft.com/office/officeart/2005/8/layout/default"/>
    <dgm:cxn modelId="{E67CB1E4-2EF0-43E5-A43A-2521C129C812}" type="presParOf" srcId="{DB569130-0777-42AE-B5DD-5CB82CC224CC}" destId="{8099214E-C906-4278-990A-1C29DE2FBBBB}" srcOrd="3" destOrd="0" presId="urn:microsoft.com/office/officeart/2005/8/layout/default"/>
    <dgm:cxn modelId="{592F1B0B-AB49-4B66-82B7-271EBDE650BE}" type="presParOf" srcId="{DB569130-0777-42AE-B5DD-5CB82CC224CC}" destId="{9C6D622E-AD7A-4E6E-A605-DB90EF970084}" srcOrd="4" destOrd="0" presId="urn:microsoft.com/office/officeart/2005/8/layout/default"/>
    <dgm:cxn modelId="{BDF62801-61E9-4A38-8488-D26B9C5E2365}" type="presParOf" srcId="{DB569130-0777-42AE-B5DD-5CB82CC224CC}" destId="{2A463BFE-EE97-4D66-8090-0FAF3BD93B18}" srcOrd="5" destOrd="0" presId="urn:microsoft.com/office/officeart/2005/8/layout/default"/>
    <dgm:cxn modelId="{414964B7-A2A3-406E-8339-6E6D10252A5E}" type="presParOf" srcId="{DB569130-0777-42AE-B5DD-5CB82CC224CC}" destId="{35A60791-5A19-47C0-B23C-0E75A3C7F91D}" srcOrd="6" destOrd="0" presId="urn:microsoft.com/office/officeart/2005/8/layout/default"/>
    <dgm:cxn modelId="{0420E25F-52A0-473E-85A7-FD51481B16FF}" type="presParOf" srcId="{DB569130-0777-42AE-B5DD-5CB82CC224CC}" destId="{44D097C9-B60F-462D-A9D0-FB3DC8F6445B}" srcOrd="7" destOrd="0" presId="urn:microsoft.com/office/officeart/2005/8/layout/default"/>
    <dgm:cxn modelId="{9100FD42-781E-4066-B5A6-E452ED556D13}" type="presParOf" srcId="{DB569130-0777-42AE-B5DD-5CB82CC224CC}" destId="{0745DFD2-5052-4AE6-802E-898517761DE0}" srcOrd="8" destOrd="0" presId="urn:microsoft.com/office/officeart/2005/8/layout/default"/>
    <dgm:cxn modelId="{580F62FF-6696-4289-BA40-237E63FC932E}" type="presParOf" srcId="{DB569130-0777-42AE-B5DD-5CB82CC224CC}" destId="{33689FDE-7147-4878-A9C7-EAF362938337}" srcOrd="9" destOrd="0" presId="urn:microsoft.com/office/officeart/2005/8/layout/default"/>
    <dgm:cxn modelId="{CFE7C1F7-DED8-4C0F-96D0-8C79D5DDF26C}" type="presParOf" srcId="{DB569130-0777-42AE-B5DD-5CB82CC224CC}" destId="{13F47D82-FE68-444A-B869-637A637ED5C0}" srcOrd="10" destOrd="0" presId="urn:microsoft.com/office/officeart/2005/8/layout/default"/>
    <dgm:cxn modelId="{9DDC0A4D-D40A-4427-9F5B-E8EEA0B8C3DD}" type="presParOf" srcId="{DB569130-0777-42AE-B5DD-5CB82CC224CC}" destId="{3BC24666-A737-4917-9306-16141DF596BA}" srcOrd="11" destOrd="0" presId="urn:microsoft.com/office/officeart/2005/8/layout/default"/>
    <dgm:cxn modelId="{59F6E15A-60C9-42D0-8418-229FCF127749}" type="presParOf" srcId="{DB569130-0777-42AE-B5DD-5CB82CC224CC}" destId="{51DE9ACD-1F4C-42D6-A16D-D1384A927CBE}" srcOrd="12" destOrd="0" presId="urn:microsoft.com/office/officeart/2005/8/layout/default"/>
    <dgm:cxn modelId="{89D9119E-4F71-40BB-BC12-656040F5107E}" type="presParOf" srcId="{DB569130-0777-42AE-B5DD-5CB82CC224CC}" destId="{982E1EA1-4E0F-4A8A-8FD4-1E8FE833FE10}" srcOrd="13" destOrd="0" presId="urn:microsoft.com/office/officeart/2005/8/layout/default"/>
    <dgm:cxn modelId="{912C7B4F-31D4-4868-91D2-D22B9DEC2772}" type="presParOf" srcId="{DB569130-0777-42AE-B5DD-5CB82CC224CC}" destId="{D88967C2-A8A8-41F9-8369-AB4E252DAB0F}" srcOrd="14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3F5ED8C7-3AD4-4901-95F1-8EE7903264F0}" type="doc">
      <dgm:prSet loTypeId="urn:microsoft.com/office/officeart/2005/8/layout/list1" loCatId="list" qsTypeId="urn:microsoft.com/office/officeart/2005/8/quickstyle/simple1" qsCatId="simple" csTypeId="urn:microsoft.com/office/officeart/2005/8/colors/accent3_2" csCatId="accent3" phldr="1"/>
      <dgm:spPr/>
      <dgm:t>
        <a:bodyPr/>
        <a:lstStyle/>
        <a:p>
          <a:endParaRPr lang="en-US"/>
        </a:p>
      </dgm:t>
    </dgm:pt>
    <dgm:pt modelId="{C6BEC30F-34E8-4A85-94C8-52336DA0694A}">
      <dgm:prSet/>
      <dgm:spPr/>
      <dgm:t>
        <a:bodyPr/>
        <a:lstStyle/>
        <a:p>
          <a:r>
            <a:rPr lang="nb-NO" dirty="0"/>
            <a:t>Varsle om </a:t>
          </a:r>
          <a:r>
            <a:rPr lang="nb-NO" dirty="0" err="1"/>
            <a:t>læringsmilj</a:t>
          </a:r>
          <a:r>
            <a:rPr lang="en-GB" dirty="0"/>
            <a:t>ø:</a:t>
          </a:r>
          <a:endParaRPr lang="en-US" dirty="0"/>
        </a:p>
      </dgm:t>
    </dgm:pt>
    <dgm:pt modelId="{F25B5E95-6A6E-4E0C-9C88-0672F644243E}" type="parTrans" cxnId="{17703760-B171-43AC-A784-C3C199197F35}">
      <dgm:prSet/>
      <dgm:spPr/>
      <dgm:t>
        <a:bodyPr/>
        <a:lstStyle/>
        <a:p>
          <a:endParaRPr lang="en-US"/>
        </a:p>
      </dgm:t>
    </dgm:pt>
    <dgm:pt modelId="{6C8DF9CC-2B28-4B08-BD28-DFD8ECE45E9B}" type="sibTrans" cxnId="{17703760-B171-43AC-A784-C3C199197F35}">
      <dgm:prSet/>
      <dgm:spPr/>
      <dgm:t>
        <a:bodyPr/>
        <a:lstStyle/>
        <a:p>
          <a:endParaRPr lang="en-US"/>
        </a:p>
      </dgm:t>
    </dgm:pt>
    <dgm:pt modelId="{7FF0854B-64EA-4807-ACBF-6E48450FC1D6}">
      <dgm:prSet/>
      <dgm:spPr/>
      <dgm:t>
        <a:bodyPr/>
        <a:lstStyle/>
        <a:p>
          <a:r>
            <a:rPr lang="nb-NO" b="0" i="0" dirty="0"/>
            <a:t>Det du setter pris på og ønsker at UiO skal gjøre mer av.</a:t>
          </a:r>
          <a:endParaRPr lang="en-US" dirty="0"/>
        </a:p>
      </dgm:t>
    </dgm:pt>
    <dgm:pt modelId="{B8BA8D2F-D149-44A7-B84E-7887C0CFEE4E}" type="parTrans" cxnId="{A776EE0B-5D5B-40A4-A329-7609638B3488}">
      <dgm:prSet/>
      <dgm:spPr/>
      <dgm:t>
        <a:bodyPr/>
        <a:lstStyle/>
        <a:p>
          <a:endParaRPr lang="en-US"/>
        </a:p>
      </dgm:t>
    </dgm:pt>
    <dgm:pt modelId="{D5490B54-958F-48E9-BAAB-06F99E584486}" type="sibTrans" cxnId="{A776EE0B-5D5B-40A4-A329-7609638B3488}">
      <dgm:prSet/>
      <dgm:spPr/>
      <dgm:t>
        <a:bodyPr/>
        <a:lstStyle/>
        <a:p>
          <a:endParaRPr lang="en-US"/>
        </a:p>
      </dgm:t>
    </dgm:pt>
    <dgm:pt modelId="{CECCE678-EF89-4B3A-9701-E420E6B03F75}">
      <dgm:prSet/>
      <dgm:spPr/>
      <dgm:t>
        <a:bodyPr/>
        <a:lstStyle/>
        <a:p>
          <a:r>
            <a:rPr lang="nb-NO" b="0" i="0" dirty="0"/>
            <a:t>Dårlige sider ved det fysiske eller sosiale læringsmiljøet ditt.</a:t>
          </a:r>
          <a:endParaRPr lang="en-US" dirty="0"/>
        </a:p>
      </dgm:t>
    </dgm:pt>
    <dgm:pt modelId="{BFD8D2DE-072B-4398-86EA-50A3AED8FC14}" type="parTrans" cxnId="{E6195A8E-BA9D-4F8C-84CB-4B8FE5207AA4}">
      <dgm:prSet/>
      <dgm:spPr/>
      <dgm:t>
        <a:bodyPr/>
        <a:lstStyle/>
        <a:p>
          <a:endParaRPr lang="en-US"/>
        </a:p>
      </dgm:t>
    </dgm:pt>
    <dgm:pt modelId="{DF00DA0E-D348-4CFA-A1BD-6D9C4E931649}" type="sibTrans" cxnId="{E6195A8E-BA9D-4F8C-84CB-4B8FE5207AA4}">
      <dgm:prSet/>
      <dgm:spPr/>
      <dgm:t>
        <a:bodyPr/>
        <a:lstStyle/>
        <a:p>
          <a:endParaRPr lang="en-US"/>
        </a:p>
      </dgm:t>
    </dgm:pt>
    <dgm:pt modelId="{D041ACF4-C6E4-4985-B6AA-5344E7CA60F4}">
      <dgm:prSet/>
      <dgm:spPr/>
      <dgm:t>
        <a:bodyPr/>
        <a:lstStyle/>
        <a:p>
          <a:r>
            <a:rPr lang="nb-NO" b="0" i="0"/>
            <a:t>Skadelige, farlige, uetiske eller straffbare hendelser.</a:t>
          </a:r>
          <a:endParaRPr lang="en-US"/>
        </a:p>
      </dgm:t>
    </dgm:pt>
    <dgm:pt modelId="{1442269A-0DB3-4F7D-9B2E-FF1827A7C20C}" type="parTrans" cxnId="{B537566F-9A0A-4752-BEF3-3438B4618805}">
      <dgm:prSet/>
      <dgm:spPr/>
      <dgm:t>
        <a:bodyPr/>
        <a:lstStyle/>
        <a:p>
          <a:endParaRPr lang="en-US"/>
        </a:p>
      </dgm:t>
    </dgm:pt>
    <dgm:pt modelId="{B8C46D3C-F713-4F33-B8DE-46A1B59D73E8}" type="sibTrans" cxnId="{B537566F-9A0A-4752-BEF3-3438B4618805}">
      <dgm:prSet/>
      <dgm:spPr/>
      <dgm:t>
        <a:bodyPr/>
        <a:lstStyle/>
        <a:p>
          <a:endParaRPr lang="en-US"/>
        </a:p>
      </dgm:t>
    </dgm:pt>
    <dgm:pt modelId="{C0C05B46-08EC-457F-98E2-2D35575CE10A}">
      <dgm:prSet/>
      <dgm:spPr/>
      <dgm:t>
        <a:bodyPr/>
        <a:lstStyle/>
        <a:p>
          <a:r>
            <a:rPr lang="nb-NO" b="0" i="0" dirty="0">
              <a:hlinkClick xmlns:r="http://schemas.openxmlformats.org/officeDocument/2006/relationships" r:id="rId1"/>
            </a:rPr>
            <a:t>Mobbing eller seksuell trakassering.</a:t>
          </a:r>
          <a:r>
            <a:rPr lang="nb-NO" b="0" i="0" dirty="0"/>
            <a:t> </a:t>
          </a:r>
          <a:endParaRPr lang="en-US" dirty="0"/>
        </a:p>
      </dgm:t>
    </dgm:pt>
    <dgm:pt modelId="{35763067-D804-4C7B-A6DE-34BA48F9C73D}" type="parTrans" cxnId="{538E9B40-5DFC-4ECC-9EF4-A3CE31054433}">
      <dgm:prSet/>
      <dgm:spPr/>
      <dgm:t>
        <a:bodyPr/>
        <a:lstStyle/>
        <a:p>
          <a:endParaRPr lang="en-US"/>
        </a:p>
      </dgm:t>
    </dgm:pt>
    <dgm:pt modelId="{B0DDCD90-4F92-468D-A024-72B19FBF664D}" type="sibTrans" cxnId="{538E9B40-5DFC-4ECC-9EF4-A3CE31054433}">
      <dgm:prSet/>
      <dgm:spPr/>
      <dgm:t>
        <a:bodyPr/>
        <a:lstStyle/>
        <a:p>
          <a:endParaRPr lang="en-US"/>
        </a:p>
      </dgm:t>
    </dgm:pt>
    <dgm:pt modelId="{CB4240BE-8C44-4A1C-A004-86835D70FC15}" type="pres">
      <dgm:prSet presAssocID="{3F5ED8C7-3AD4-4901-95F1-8EE7903264F0}" presName="linear" presStyleCnt="0">
        <dgm:presLayoutVars>
          <dgm:dir/>
          <dgm:animLvl val="lvl"/>
          <dgm:resizeHandles val="exact"/>
        </dgm:presLayoutVars>
      </dgm:prSet>
      <dgm:spPr/>
    </dgm:pt>
    <dgm:pt modelId="{0D25F80C-6336-418A-86FA-554AD1DA866E}" type="pres">
      <dgm:prSet presAssocID="{C6BEC30F-34E8-4A85-94C8-52336DA0694A}" presName="parentLin" presStyleCnt="0"/>
      <dgm:spPr/>
    </dgm:pt>
    <dgm:pt modelId="{926CFF0B-3273-45F6-AF9E-864030C982DA}" type="pres">
      <dgm:prSet presAssocID="{C6BEC30F-34E8-4A85-94C8-52336DA0694A}" presName="parentLeftMargin" presStyleLbl="node1" presStyleIdx="0" presStyleCnt="1"/>
      <dgm:spPr/>
    </dgm:pt>
    <dgm:pt modelId="{846D5640-8CB7-45A1-93BF-524790A68772}" type="pres">
      <dgm:prSet presAssocID="{C6BEC30F-34E8-4A85-94C8-52336DA0694A}" presName="parentText" presStyleLbl="node1" presStyleIdx="0" presStyleCnt="1">
        <dgm:presLayoutVars>
          <dgm:chMax val="0"/>
          <dgm:bulletEnabled val="1"/>
        </dgm:presLayoutVars>
      </dgm:prSet>
      <dgm:spPr/>
    </dgm:pt>
    <dgm:pt modelId="{07E9169F-0CD5-4A13-9953-B83FA715E252}" type="pres">
      <dgm:prSet presAssocID="{C6BEC30F-34E8-4A85-94C8-52336DA0694A}" presName="negativeSpace" presStyleCnt="0"/>
      <dgm:spPr/>
    </dgm:pt>
    <dgm:pt modelId="{AD5BC28E-57E1-4B7E-A154-4C31C5A326A3}" type="pres">
      <dgm:prSet presAssocID="{C6BEC30F-34E8-4A85-94C8-52336DA0694A}" presName="childText" presStyleLbl="conFgAcc1" presStyleIdx="0" presStyleCnt="1">
        <dgm:presLayoutVars>
          <dgm:bulletEnabled val="1"/>
        </dgm:presLayoutVars>
      </dgm:prSet>
      <dgm:spPr/>
    </dgm:pt>
  </dgm:ptLst>
  <dgm:cxnLst>
    <dgm:cxn modelId="{A776EE0B-5D5B-40A4-A329-7609638B3488}" srcId="{C6BEC30F-34E8-4A85-94C8-52336DA0694A}" destId="{7FF0854B-64EA-4807-ACBF-6E48450FC1D6}" srcOrd="0" destOrd="0" parTransId="{B8BA8D2F-D149-44A7-B84E-7887C0CFEE4E}" sibTransId="{D5490B54-958F-48E9-BAAB-06F99E584486}"/>
    <dgm:cxn modelId="{FFFFB32A-F078-430D-822E-9070D45203BC}" type="presOf" srcId="{CECCE678-EF89-4B3A-9701-E420E6B03F75}" destId="{AD5BC28E-57E1-4B7E-A154-4C31C5A326A3}" srcOrd="0" destOrd="1" presId="urn:microsoft.com/office/officeart/2005/8/layout/list1"/>
    <dgm:cxn modelId="{538E9B40-5DFC-4ECC-9EF4-A3CE31054433}" srcId="{C6BEC30F-34E8-4A85-94C8-52336DA0694A}" destId="{C0C05B46-08EC-457F-98E2-2D35575CE10A}" srcOrd="3" destOrd="0" parTransId="{35763067-D804-4C7B-A6DE-34BA48F9C73D}" sibTransId="{B0DDCD90-4F92-468D-A024-72B19FBF664D}"/>
    <dgm:cxn modelId="{17703760-B171-43AC-A784-C3C199197F35}" srcId="{3F5ED8C7-3AD4-4901-95F1-8EE7903264F0}" destId="{C6BEC30F-34E8-4A85-94C8-52336DA0694A}" srcOrd="0" destOrd="0" parTransId="{F25B5E95-6A6E-4E0C-9C88-0672F644243E}" sibTransId="{6C8DF9CC-2B28-4B08-BD28-DFD8ECE45E9B}"/>
    <dgm:cxn modelId="{40B4B764-6057-4D8C-8433-CCB6A98EF382}" type="presOf" srcId="{3F5ED8C7-3AD4-4901-95F1-8EE7903264F0}" destId="{CB4240BE-8C44-4A1C-A004-86835D70FC15}" srcOrd="0" destOrd="0" presId="urn:microsoft.com/office/officeart/2005/8/layout/list1"/>
    <dgm:cxn modelId="{7520534A-9264-48D4-8939-FD2A71BA02B0}" type="presOf" srcId="{C0C05B46-08EC-457F-98E2-2D35575CE10A}" destId="{AD5BC28E-57E1-4B7E-A154-4C31C5A326A3}" srcOrd="0" destOrd="3" presId="urn:microsoft.com/office/officeart/2005/8/layout/list1"/>
    <dgm:cxn modelId="{B537566F-9A0A-4752-BEF3-3438B4618805}" srcId="{C6BEC30F-34E8-4A85-94C8-52336DA0694A}" destId="{D041ACF4-C6E4-4985-B6AA-5344E7CA60F4}" srcOrd="2" destOrd="0" parTransId="{1442269A-0DB3-4F7D-9B2E-FF1827A7C20C}" sibTransId="{B8C46D3C-F713-4F33-B8DE-46A1B59D73E8}"/>
    <dgm:cxn modelId="{9F0E2970-8BDC-48FB-B3F0-26C0E09FDE5B}" type="presOf" srcId="{C6BEC30F-34E8-4A85-94C8-52336DA0694A}" destId="{846D5640-8CB7-45A1-93BF-524790A68772}" srcOrd="1" destOrd="0" presId="urn:microsoft.com/office/officeart/2005/8/layout/list1"/>
    <dgm:cxn modelId="{CF4D0A87-8178-473E-A5A5-EE07607A8045}" type="presOf" srcId="{D041ACF4-C6E4-4985-B6AA-5344E7CA60F4}" destId="{AD5BC28E-57E1-4B7E-A154-4C31C5A326A3}" srcOrd="0" destOrd="2" presId="urn:microsoft.com/office/officeart/2005/8/layout/list1"/>
    <dgm:cxn modelId="{E6195A8E-BA9D-4F8C-84CB-4B8FE5207AA4}" srcId="{C6BEC30F-34E8-4A85-94C8-52336DA0694A}" destId="{CECCE678-EF89-4B3A-9701-E420E6B03F75}" srcOrd="1" destOrd="0" parTransId="{BFD8D2DE-072B-4398-86EA-50A3AED8FC14}" sibTransId="{DF00DA0E-D348-4CFA-A1BD-6D9C4E931649}"/>
    <dgm:cxn modelId="{1D8717A3-7F9B-4F10-99D8-811CBFF585BF}" type="presOf" srcId="{C6BEC30F-34E8-4A85-94C8-52336DA0694A}" destId="{926CFF0B-3273-45F6-AF9E-864030C982DA}" srcOrd="0" destOrd="0" presId="urn:microsoft.com/office/officeart/2005/8/layout/list1"/>
    <dgm:cxn modelId="{E863C7C2-8640-4006-9E7C-FD1AB4E02FB2}" type="presOf" srcId="{7FF0854B-64EA-4807-ACBF-6E48450FC1D6}" destId="{AD5BC28E-57E1-4B7E-A154-4C31C5A326A3}" srcOrd="0" destOrd="0" presId="urn:microsoft.com/office/officeart/2005/8/layout/list1"/>
    <dgm:cxn modelId="{36E5FAEE-154D-4405-B190-5A6D69A90D26}" type="presParOf" srcId="{CB4240BE-8C44-4A1C-A004-86835D70FC15}" destId="{0D25F80C-6336-418A-86FA-554AD1DA866E}" srcOrd="0" destOrd="0" presId="urn:microsoft.com/office/officeart/2005/8/layout/list1"/>
    <dgm:cxn modelId="{666EC09F-F31A-4CB0-B441-EF7A04BB191B}" type="presParOf" srcId="{0D25F80C-6336-418A-86FA-554AD1DA866E}" destId="{926CFF0B-3273-45F6-AF9E-864030C982DA}" srcOrd="0" destOrd="0" presId="urn:microsoft.com/office/officeart/2005/8/layout/list1"/>
    <dgm:cxn modelId="{96891DDD-3169-44A6-9DE1-BDB95D49C9B5}" type="presParOf" srcId="{0D25F80C-6336-418A-86FA-554AD1DA866E}" destId="{846D5640-8CB7-45A1-93BF-524790A68772}" srcOrd="1" destOrd="0" presId="urn:microsoft.com/office/officeart/2005/8/layout/list1"/>
    <dgm:cxn modelId="{CA5414D5-C697-43FB-9831-7F1323EC2424}" type="presParOf" srcId="{CB4240BE-8C44-4A1C-A004-86835D70FC15}" destId="{07E9169F-0CD5-4A13-9953-B83FA715E252}" srcOrd="1" destOrd="0" presId="urn:microsoft.com/office/officeart/2005/8/layout/list1"/>
    <dgm:cxn modelId="{2918EDC1-FD39-4950-BE2F-064455601B50}" type="presParOf" srcId="{CB4240BE-8C44-4A1C-A004-86835D70FC15}" destId="{AD5BC28E-57E1-4B7E-A154-4C31C5A326A3}" srcOrd="2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A81660DE-A1BA-44B8-A73D-23C065393056}" type="doc">
      <dgm:prSet loTypeId="urn:microsoft.com/office/officeart/2005/8/layout/vList2" loCatId="list" qsTypeId="urn:microsoft.com/office/officeart/2005/8/quickstyle/simple2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A65C54E2-0137-428E-90D7-33EDAB44A0BA}">
      <dgm:prSet/>
      <dgm:spPr/>
      <dgm:t>
        <a:bodyPr/>
        <a:lstStyle/>
        <a:p>
          <a:r>
            <a:rPr lang="nn-NO" dirty="0"/>
            <a:t>Torsdag 14. august  kl. 23.59: </a:t>
          </a:r>
          <a:endParaRPr lang="en-US" dirty="0"/>
        </a:p>
      </dgm:t>
    </dgm:pt>
    <dgm:pt modelId="{C0073FD8-57B2-4607-8E04-57C1615D6830}" type="parTrans" cxnId="{48FE2B47-84DB-4852-B2F2-FB1123B809EA}">
      <dgm:prSet/>
      <dgm:spPr/>
      <dgm:t>
        <a:bodyPr/>
        <a:lstStyle/>
        <a:p>
          <a:endParaRPr lang="en-US"/>
        </a:p>
      </dgm:t>
    </dgm:pt>
    <dgm:pt modelId="{27D2F6D5-4D86-4163-BB1A-6FEEC19947E9}" type="sibTrans" cxnId="{48FE2B47-84DB-4852-B2F2-FB1123B809EA}">
      <dgm:prSet/>
      <dgm:spPr/>
      <dgm:t>
        <a:bodyPr/>
        <a:lstStyle/>
        <a:p>
          <a:endParaRPr lang="en-US"/>
        </a:p>
      </dgm:t>
    </dgm:pt>
    <dgm:pt modelId="{A2C33852-E725-4066-8346-AF89F24B25E3}">
      <dgm:prSet/>
      <dgm:spPr/>
      <dgm:t>
        <a:bodyPr/>
        <a:lstStyle/>
        <a:p>
          <a:r>
            <a:rPr lang="nn-NO"/>
            <a:t>Frist for emnepåmelding i Studentweb. Svar blir publisert senest mandag 22. august i Studentweb. </a:t>
          </a:r>
          <a:endParaRPr lang="en-US"/>
        </a:p>
      </dgm:t>
    </dgm:pt>
    <dgm:pt modelId="{B937236B-7925-4044-8179-871B7B059094}" type="parTrans" cxnId="{7AB61B96-A8EA-4036-9236-EC93E211743D}">
      <dgm:prSet/>
      <dgm:spPr/>
      <dgm:t>
        <a:bodyPr/>
        <a:lstStyle/>
        <a:p>
          <a:endParaRPr lang="en-US"/>
        </a:p>
      </dgm:t>
    </dgm:pt>
    <dgm:pt modelId="{1099BD9E-D13F-4B36-9AEC-F68537FEC27A}" type="sibTrans" cxnId="{7AB61B96-A8EA-4036-9236-EC93E211743D}">
      <dgm:prSet/>
      <dgm:spPr/>
      <dgm:t>
        <a:bodyPr/>
        <a:lstStyle/>
        <a:p>
          <a:endParaRPr lang="en-US"/>
        </a:p>
      </dgm:t>
    </dgm:pt>
    <dgm:pt modelId="{3F337530-23B7-40A6-A47D-4002DD7E7C67}">
      <dgm:prSet/>
      <dgm:spPr/>
      <dgm:t>
        <a:bodyPr/>
        <a:lstStyle/>
        <a:p>
          <a:r>
            <a:rPr lang="nn-NO" dirty="0" err="1"/>
            <a:t>Tirsdag</a:t>
          </a:r>
          <a:r>
            <a:rPr lang="nn-NO" dirty="0"/>
            <a:t> 19. august </a:t>
          </a:r>
          <a:r>
            <a:rPr lang="nn-NO" dirty="0" err="1"/>
            <a:t>kl</a:t>
          </a:r>
          <a:r>
            <a:rPr lang="nn-NO" dirty="0"/>
            <a:t> 09:00:</a:t>
          </a:r>
          <a:endParaRPr lang="en-US" dirty="0"/>
        </a:p>
      </dgm:t>
    </dgm:pt>
    <dgm:pt modelId="{0F34F7C4-67B0-4E81-80F2-49E74F8C4140}" type="parTrans" cxnId="{1EB0E9E0-F8F0-4762-BE11-2DDE6769B9C2}">
      <dgm:prSet/>
      <dgm:spPr/>
      <dgm:t>
        <a:bodyPr/>
        <a:lstStyle/>
        <a:p>
          <a:endParaRPr lang="en-US"/>
        </a:p>
      </dgm:t>
    </dgm:pt>
    <dgm:pt modelId="{4942D4A3-9035-47E0-BD50-DAB35ED96723}" type="sibTrans" cxnId="{1EB0E9E0-F8F0-4762-BE11-2DDE6769B9C2}">
      <dgm:prSet/>
      <dgm:spPr/>
      <dgm:t>
        <a:bodyPr/>
        <a:lstStyle/>
        <a:p>
          <a:endParaRPr lang="en-US"/>
        </a:p>
      </dgm:t>
    </dgm:pt>
    <dgm:pt modelId="{96EB2B59-BA52-4F3C-BD90-742088494F8A}">
      <dgm:prSet/>
      <dgm:spPr/>
      <dgm:t>
        <a:bodyPr/>
        <a:lstStyle/>
        <a:p>
          <a:r>
            <a:rPr lang="nn-NO" dirty="0"/>
            <a:t>Påmelding til </a:t>
          </a:r>
          <a:r>
            <a:rPr lang="nn-NO" dirty="0" err="1"/>
            <a:t>emner</a:t>
          </a:r>
          <a:r>
            <a:rPr lang="nn-NO" dirty="0"/>
            <a:t> med ledig kapasitet. «Førstemann til mølla» og svar med en gang.</a:t>
          </a:r>
          <a:endParaRPr lang="en-US" dirty="0"/>
        </a:p>
      </dgm:t>
    </dgm:pt>
    <dgm:pt modelId="{CA848C46-F7F3-4AB0-B136-B440CE3E2B05}" type="parTrans" cxnId="{84924EFF-1B8C-4155-8636-CFB72FA60FAF}">
      <dgm:prSet/>
      <dgm:spPr/>
      <dgm:t>
        <a:bodyPr/>
        <a:lstStyle/>
        <a:p>
          <a:endParaRPr lang="en-US"/>
        </a:p>
      </dgm:t>
    </dgm:pt>
    <dgm:pt modelId="{1EC5178F-41D5-4E5E-838E-3DA45D889FB6}" type="sibTrans" cxnId="{84924EFF-1B8C-4155-8636-CFB72FA60FAF}">
      <dgm:prSet/>
      <dgm:spPr/>
      <dgm:t>
        <a:bodyPr/>
        <a:lstStyle/>
        <a:p>
          <a:endParaRPr lang="en-US"/>
        </a:p>
      </dgm:t>
    </dgm:pt>
    <dgm:pt modelId="{CD1688D4-91E9-4998-8106-14C09287E3C3}">
      <dgm:prSet/>
      <dgm:spPr/>
      <dgm:t>
        <a:bodyPr/>
        <a:lstStyle/>
        <a:p>
          <a:r>
            <a:rPr lang="nn-NO" dirty="0" err="1"/>
            <a:t>Fra</a:t>
          </a:r>
          <a:r>
            <a:rPr lang="nn-NO" dirty="0"/>
            <a:t> og med </a:t>
          </a:r>
          <a:r>
            <a:rPr lang="nn-NO" dirty="0" err="1"/>
            <a:t>mandag</a:t>
          </a:r>
          <a:r>
            <a:rPr lang="nn-NO" dirty="0"/>
            <a:t> 18. august (uke 34):</a:t>
          </a:r>
          <a:endParaRPr lang="en-US" dirty="0"/>
        </a:p>
      </dgm:t>
    </dgm:pt>
    <dgm:pt modelId="{EB15B53E-62A0-4C41-A58A-682AFF38E7AC}" type="parTrans" cxnId="{9F4B783F-D082-4EB4-8245-CC9987311272}">
      <dgm:prSet/>
      <dgm:spPr/>
      <dgm:t>
        <a:bodyPr/>
        <a:lstStyle/>
        <a:p>
          <a:endParaRPr lang="en-US"/>
        </a:p>
      </dgm:t>
    </dgm:pt>
    <dgm:pt modelId="{0362F5FE-5267-42F7-A00B-2776A8550D2F}" type="sibTrans" cxnId="{9F4B783F-D082-4EB4-8245-CC9987311272}">
      <dgm:prSet/>
      <dgm:spPr/>
      <dgm:t>
        <a:bodyPr/>
        <a:lstStyle/>
        <a:p>
          <a:endParaRPr lang="en-US"/>
        </a:p>
      </dgm:t>
    </dgm:pt>
    <dgm:pt modelId="{96B399AA-CFF1-4240-A3F0-CC7012E04244}">
      <dgm:prSet/>
      <dgm:spPr/>
      <dgm:t>
        <a:bodyPr/>
        <a:lstStyle/>
        <a:p>
          <a:r>
            <a:rPr lang="nn-NO" dirty="0"/>
            <a:t>Undervisningsstart.</a:t>
          </a:r>
          <a:endParaRPr lang="en-US" dirty="0"/>
        </a:p>
      </dgm:t>
    </dgm:pt>
    <dgm:pt modelId="{9B69A7E1-1834-49D0-BA51-D78C6F9BA8D8}" type="parTrans" cxnId="{287E77B0-05BB-4969-AE4A-63496794AB39}">
      <dgm:prSet/>
      <dgm:spPr/>
      <dgm:t>
        <a:bodyPr/>
        <a:lstStyle/>
        <a:p>
          <a:endParaRPr lang="en-US"/>
        </a:p>
      </dgm:t>
    </dgm:pt>
    <dgm:pt modelId="{C5515100-0995-4C41-8702-227B54EFBF5D}" type="sibTrans" cxnId="{287E77B0-05BB-4969-AE4A-63496794AB39}">
      <dgm:prSet/>
      <dgm:spPr/>
      <dgm:t>
        <a:bodyPr/>
        <a:lstStyle/>
        <a:p>
          <a:endParaRPr lang="en-US"/>
        </a:p>
      </dgm:t>
    </dgm:pt>
    <dgm:pt modelId="{408C5693-F5BB-4EA7-A23B-2BA4673770BE}">
      <dgm:prSet/>
      <dgm:spPr/>
      <dgm:t>
        <a:bodyPr/>
        <a:lstStyle/>
        <a:p>
          <a:r>
            <a:rPr lang="en-US" dirty="0" err="1"/>
            <a:t>Mandag</a:t>
          </a:r>
          <a:r>
            <a:rPr lang="en-US" dirty="0"/>
            <a:t> 1. September er first for </a:t>
          </a:r>
          <a:r>
            <a:rPr lang="en-US" dirty="0" err="1"/>
            <a:t>følgende</a:t>
          </a:r>
          <a:r>
            <a:rPr lang="en-US" dirty="0"/>
            <a:t>:</a:t>
          </a:r>
          <a:r>
            <a:rPr lang="nn-NO" dirty="0"/>
            <a:t> </a:t>
          </a:r>
          <a:endParaRPr lang="en-US" dirty="0"/>
        </a:p>
      </dgm:t>
    </dgm:pt>
    <dgm:pt modelId="{E1BAD66A-580F-414F-923A-C7E5879A915C}" type="parTrans" cxnId="{4F5F03C9-352D-4405-A24B-F354469BC9B1}">
      <dgm:prSet/>
      <dgm:spPr/>
      <dgm:t>
        <a:bodyPr/>
        <a:lstStyle/>
        <a:p>
          <a:endParaRPr lang="en-US"/>
        </a:p>
      </dgm:t>
    </dgm:pt>
    <dgm:pt modelId="{253D6953-4E63-4E57-B883-693C2ADA4BA1}" type="sibTrans" cxnId="{4F5F03C9-352D-4405-A24B-F354469BC9B1}">
      <dgm:prSet/>
      <dgm:spPr/>
      <dgm:t>
        <a:bodyPr/>
        <a:lstStyle/>
        <a:p>
          <a:endParaRPr lang="en-US"/>
        </a:p>
      </dgm:t>
    </dgm:pt>
    <dgm:pt modelId="{0F8F0187-56E8-4EE9-A796-EC48976BED55}">
      <dgm:prSet/>
      <dgm:spPr/>
      <dgm:t>
        <a:bodyPr/>
        <a:lstStyle/>
        <a:p>
          <a:r>
            <a:rPr lang="nb-NO" dirty="0"/>
            <a:t>å betale semesteravgift</a:t>
          </a:r>
          <a:endParaRPr lang="en-US" dirty="0"/>
        </a:p>
      </dgm:t>
    </dgm:pt>
    <dgm:pt modelId="{0EDDA7C9-F688-4CC8-9920-C1EAB0F08CF4}" type="parTrans" cxnId="{1A07AC28-A9B1-4499-8D0C-D733FEF30967}">
      <dgm:prSet/>
      <dgm:spPr/>
      <dgm:t>
        <a:bodyPr/>
        <a:lstStyle/>
        <a:p>
          <a:endParaRPr lang="en-US"/>
        </a:p>
      </dgm:t>
    </dgm:pt>
    <dgm:pt modelId="{E2A01A7A-1D3D-4171-BFF8-F4E3F4BE606B}" type="sibTrans" cxnId="{1A07AC28-A9B1-4499-8D0C-D733FEF30967}">
      <dgm:prSet/>
      <dgm:spPr/>
      <dgm:t>
        <a:bodyPr/>
        <a:lstStyle/>
        <a:p>
          <a:endParaRPr lang="en-US"/>
        </a:p>
      </dgm:t>
    </dgm:pt>
    <dgm:pt modelId="{BDDED311-7C36-42B6-A688-83C6669A5907}">
      <dgm:prSet/>
      <dgm:spPr/>
      <dgm:t>
        <a:bodyPr/>
        <a:lstStyle/>
        <a:p>
          <a:r>
            <a:rPr lang="nn-NO" dirty="0"/>
            <a:t>registrering i Studentweb</a:t>
          </a:r>
          <a:endParaRPr lang="en-US" dirty="0"/>
        </a:p>
      </dgm:t>
    </dgm:pt>
    <dgm:pt modelId="{5B8E04E7-4611-4AEA-BA9D-F867F1270694}" type="parTrans" cxnId="{5D388C87-EE12-493E-908D-8F33335C6581}">
      <dgm:prSet/>
      <dgm:spPr/>
      <dgm:t>
        <a:bodyPr/>
        <a:lstStyle/>
        <a:p>
          <a:endParaRPr lang="en-US"/>
        </a:p>
      </dgm:t>
    </dgm:pt>
    <dgm:pt modelId="{8ABE6A41-D58E-449C-8481-7D78A9F35FA3}" type="sibTrans" cxnId="{5D388C87-EE12-493E-908D-8F33335C6581}">
      <dgm:prSet/>
      <dgm:spPr/>
      <dgm:t>
        <a:bodyPr/>
        <a:lstStyle/>
        <a:p>
          <a:endParaRPr lang="en-US"/>
        </a:p>
      </dgm:t>
    </dgm:pt>
    <dgm:pt modelId="{2996AC6B-DA91-44A6-B505-EDECFE7B8C01}">
      <dgm:prSet/>
      <dgm:spPr/>
      <dgm:t>
        <a:bodyPr/>
        <a:lstStyle/>
        <a:p>
          <a:r>
            <a:rPr lang="nn-NO" dirty="0"/>
            <a:t>lagre </a:t>
          </a:r>
          <a:r>
            <a:rPr lang="nn-NO" dirty="0" err="1"/>
            <a:t>utdanningplanen</a:t>
          </a:r>
          <a:endParaRPr lang="en-US" dirty="0"/>
        </a:p>
      </dgm:t>
    </dgm:pt>
    <dgm:pt modelId="{396F0D41-A8F7-4624-B8CB-8FECA1E23049}" type="parTrans" cxnId="{C1F4C69B-5445-4189-BD2E-0ACF24407E72}">
      <dgm:prSet/>
      <dgm:spPr/>
      <dgm:t>
        <a:bodyPr/>
        <a:lstStyle/>
        <a:p>
          <a:endParaRPr lang="en-US"/>
        </a:p>
      </dgm:t>
    </dgm:pt>
    <dgm:pt modelId="{513C4A9C-384B-4851-9EA0-DDD73D5E7069}" type="sibTrans" cxnId="{C1F4C69B-5445-4189-BD2E-0ACF24407E72}">
      <dgm:prSet/>
      <dgm:spPr/>
      <dgm:t>
        <a:bodyPr/>
        <a:lstStyle/>
        <a:p>
          <a:endParaRPr lang="en-US"/>
        </a:p>
      </dgm:t>
    </dgm:pt>
    <dgm:pt modelId="{3988371C-6652-423A-8AE6-58F9186CC070}">
      <dgm:prSet/>
      <dgm:spPr/>
      <dgm:t>
        <a:bodyPr/>
        <a:lstStyle/>
        <a:p>
          <a:r>
            <a:rPr lang="nn-NO" dirty="0"/>
            <a:t>undervisnings- og eksamensmelding</a:t>
          </a:r>
          <a:endParaRPr lang="en-US" dirty="0"/>
        </a:p>
      </dgm:t>
    </dgm:pt>
    <dgm:pt modelId="{3AE62B66-8885-4F25-B056-DA5BB66C67BE}" type="parTrans" cxnId="{936E140F-BB5E-47CD-91A4-86742CEC9391}">
      <dgm:prSet/>
      <dgm:spPr/>
      <dgm:t>
        <a:bodyPr/>
        <a:lstStyle/>
        <a:p>
          <a:endParaRPr lang="en-US"/>
        </a:p>
      </dgm:t>
    </dgm:pt>
    <dgm:pt modelId="{8B74D36E-8B71-40EC-8029-CCB1EB7C2501}" type="sibTrans" cxnId="{936E140F-BB5E-47CD-91A4-86742CEC9391}">
      <dgm:prSet/>
      <dgm:spPr/>
      <dgm:t>
        <a:bodyPr/>
        <a:lstStyle/>
        <a:p>
          <a:endParaRPr lang="en-US"/>
        </a:p>
      </dgm:t>
    </dgm:pt>
    <dgm:pt modelId="{9EF0D310-634E-4CF8-BD9C-6F3A835125BC}">
      <dgm:prSet/>
      <dgm:spPr/>
      <dgm:t>
        <a:bodyPr/>
        <a:lstStyle/>
        <a:p>
          <a:r>
            <a:rPr lang="nn-NO" dirty="0"/>
            <a:t>å søke om tilrettelagt eksamen</a:t>
          </a:r>
          <a:endParaRPr lang="en-US" dirty="0"/>
        </a:p>
      </dgm:t>
    </dgm:pt>
    <dgm:pt modelId="{13310083-A278-4B82-93B5-049E7DBF3FBD}" type="parTrans" cxnId="{834B321B-105C-4E69-90A0-B55AFD6C949B}">
      <dgm:prSet/>
      <dgm:spPr/>
      <dgm:t>
        <a:bodyPr/>
        <a:lstStyle/>
        <a:p>
          <a:endParaRPr lang="en-US"/>
        </a:p>
      </dgm:t>
    </dgm:pt>
    <dgm:pt modelId="{25BCD406-D405-4CF2-B64B-8D2A3C8C1FAE}" type="sibTrans" cxnId="{834B321B-105C-4E69-90A0-B55AFD6C949B}">
      <dgm:prSet/>
      <dgm:spPr/>
      <dgm:t>
        <a:bodyPr/>
        <a:lstStyle/>
        <a:p>
          <a:endParaRPr lang="en-US"/>
        </a:p>
      </dgm:t>
    </dgm:pt>
    <dgm:pt modelId="{999AC1ED-EA44-4BB6-BA86-D8EEB59A55CB}">
      <dgm:prSet/>
      <dgm:spPr/>
      <dgm:t>
        <a:bodyPr/>
        <a:lstStyle/>
        <a:p>
          <a:r>
            <a:rPr lang="nn-NO" dirty="0"/>
            <a:t>å søke om </a:t>
          </a:r>
          <a:r>
            <a:rPr lang="nn-NO" dirty="0" err="1"/>
            <a:t>utsatt</a:t>
          </a:r>
          <a:r>
            <a:rPr lang="nn-NO" dirty="0"/>
            <a:t> studiestart, permisjon og redusert studieprogresjon: </a:t>
          </a:r>
          <a:r>
            <a:rPr lang="nn-NO" dirty="0">
              <a:hlinkClick xmlns:r="http://schemas.openxmlformats.org/officeDocument/2006/relationships" r:id="rId1"/>
            </a:rPr>
            <a:t>Permisjon frå studieprogram - Universitetet i Oslo (uio.no)</a:t>
          </a:r>
          <a:r>
            <a:rPr lang="nn-NO" dirty="0"/>
            <a:t> </a:t>
          </a:r>
          <a:endParaRPr lang="en-US" dirty="0"/>
        </a:p>
      </dgm:t>
    </dgm:pt>
    <dgm:pt modelId="{E5C60201-8318-4BC3-8174-6BC07A980CF4}" type="parTrans" cxnId="{FCF4E0C5-78CA-49E2-BA54-84219854FA71}">
      <dgm:prSet/>
      <dgm:spPr/>
      <dgm:t>
        <a:bodyPr/>
        <a:lstStyle/>
        <a:p>
          <a:endParaRPr lang="en-US"/>
        </a:p>
      </dgm:t>
    </dgm:pt>
    <dgm:pt modelId="{F12465EF-C5E7-44B4-BD72-1036880A1CCB}" type="sibTrans" cxnId="{FCF4E0C5-78CA-49E2-BA54-84219854FA71}">
      <dgm:prSet/>
      <dgm:spPr/>
      <dgm:t>
        <a:bodyPr/>
        <a:lstStyle/>
        <a:p>
          <a:endParaRPr lang="en-US"/>
        </a:p>
      </dgm:t>
    </dgm:pt>
    <dgm:pt modelId="{946A77EF-B463-42F8-B334-94A47F522303}" type="pres">
      <dgm:prSet presAssocID="{A81660DE-A1BA-44B8-A73D-23C065393056}" presName="linear" presStyleCnt="0">
        <dgm:presLayoutVars>
          <dgm:animLvl val="lvl"/>
          <dgm:resizeHandles val="exact"/>
        </dgm:presLayoutVars>
      </dgm:prSet>
      <dgm:spPr/>
    </dgm:pt>
    <dgm:pt modelId="{E83E389E-9F27-428E-9A2C-7697AB0F4410}" type="pres">
      <dgm:prSet presAssocID="{A65C54E2-0137-428E-90D7-33EDAB44A0BA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FA93B22A-5B26-4F4C-B090-DE95A9CEBF4A}" type="pres">
      <dgm:prSet presAssocID="{A65C54E2-0137-428E-90D7-33EDAB44A0BA}" presName="childText" presStyleLbl="revTx" presStyleIdx="0" presStyleCnt="4">
        <dgm:presLayoutVars>
          <dgm:bulletEnabled val="1"/>
        </dgm:presLayoutVars>
      </dgm:prSet>
      <dgm:spPr/>
    </dgm:pt>
    <dgm:pt modelId="{F72876AE-6B4F-4ADF-8B17-F7B8DB3F08F4}" type="pres">
      <dgm:prSet presAssocID="{3F337530-23B7-40A6-A47D-4002DD7E7C67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8BCE02CB-254E-4C57-A407-DDF121B34B22}" type="pres">
      <dgm:prSet presAssocID="{3F337530-23B7-40A6-A47D-4002DD7E7C67}" presName="childText" presStyleLbl="revTx" presStyleIdx="1" presStyleCnt="4">
        <dgm:presLayoutVars>
          <dgm:bulletEnabled val="1"/>
        </dgm:presLayoutVars>
      </dgm:prSet>
      <dgm:spPr/>
    </dgm:pt>
    <dgm:pt modelId="{08F95BED-C991-402F-AAFB-A1331015867B}" type="pres">
      <dgm:prSet presAssocID="{CD1688D4-91E9-4998-8106-14C09287E3C3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7C2011B3-1584-4A38-BD97-A22F40F58335}" type="pres">
      <dgm:prSet presAssocID="{CD1688D4-91E9-4998-8106-14C09287E3C3}" presName="childText" presStyleLbl="revTx" presStyleIdx="2" presStyleCnt="4">
        <dgm:presLayoutVars>
          <dgm:bulletEnabled val="1"/>
        </dgm:presLayoutVars>
      </dgm:prSet>
      <dgm:spPr/>
    </dgm:pt>
    <dgm:pt modelId="{5C1C16AB-459E-4613-8714-797F0E78F838}" type="pres">
      <dgm:prSet presAssocID="{408C5693-F5BB-4EA7-A23B-2BA4673770BE}" presName="parentText" presStyleLbl="node1" presStyleIdx="3" presStyleCnt="4">
        <dgm:presLayoutVars>
          <dgm:chMax val="0"/>
          <dgm:bulletEnabled val="1"/>
        </dgm:presLayoutVars>
      </dgm:prSet>
      <dgm:spPr/>
    </dgm:pt>
    <dgm:pt modelId="{EC2F44DB-5347-4A7C-B637-5BFE0483AA84}" type="pres">
      <dgm:prSet presAssocID="{408C5693-F5BB-4EA7-A23B-2BA4673770BE}" presName="childText" presStyleLbl="revTx" presStyleIdx="3" presStyleCnt="4">
        <dgm:presLayoutVars>
          <dgm:bulletEnabled val="1"/>
        </dgm:presLayoutVars>
      </dgm:prSet>
      <dgm:spPr/>
    </dgm:pt>
  </dgm:ptLst>
  <dgm:cxnLst>
    <dgm:cxn modelId="{5DBE0402-1A16-4978-8AC7-2229AF46E524}" type="presOf" srcId="{96EB2B59-BA52-4F3C-BD90-742088494F8A}" destId="{8BCE02CB-254E-4C57-A407-DDF121B34B22}" srcOrd="0" destOrd="0" presId="urn:microsoft.com/office/officeart/2005/8/layout/vList2"/>
    <dgm:cxn modelId="{DE43C303-DF10-41A2-A209-BAD243701529}" type="presOf" srcId="{9EF0D310-634E-4CF8-BD9C-6F3A835125BC}" destId="{EC2F44DB-5347-4A7C-B637-5BFE0483AA84}" srcOrd="0" destOrd="4" presId="urn:microsoft.com/office/officeart/2005/8/layout/vList2"/>
    <dgm:cxn modelId="{827AB909-6F03-49F8-B0AE-5E3C94D3882D}" type="presOf" srcId="{2996AC6B-DA91-44A6-B505-EDECFE7B8C01}" destId="{EC2F44DB-5347-4A7C-B637-5BFE0483AA84}" srcOrd="0" destOrd="2" presId="urn:microsoft.com/office/officeart/2005/8/layout/vList2"/>
    <dgm:cxn modelId="{936E140F-BB5E-47CD-91A4-86742CEC9391}" srcId="{408C5693-F5BB-4EA7-A23B-2BA4673770BE}" destId="{3988371C-6652-423A-8AE6-58F9186CC070}" srcOrd="3" destOrd="0" parTransId="{3AE62B66-8885-4F25-B056-DA5BB66C67BE}" sibTransId="{8B74D36E-8B71-40EC-8029-CCB1EB7C2501}"/>
    <dgm:cxn modelId="{834B321B-105C-4E69-90A0-B55AFD6C949B}" srcId="{408C5693-F5BB-4EA7-A23B-2BA4673770BE}" destId="{9EF0D310-634E-4CF8-BD9C-6F3A835125BC}" srcOrd="4" destOrd="0" parTransId="{13310083-A278-4B82-93B5-049E7DBF3FBD}" sibTransId="{25BCD406-D405-4CF2-B64B-8D2A3C8C1FAE}"/>
    <dgm:cxn modelId="{1A07AC28-A9B1-4499-8D0C-D733FEF30967}" srcId="{408C5693-F5BB-4EA7-A23B-2BA4673770BE}" destId="{0F8F0187-56E8-4EE9-A796-EC48976BED55}" srcOrd="0" destOrd="0" parTransId="{0EDDA7C9-F688-4CC8-9920-C1EAB0F08CF4}" sibTransId="{E2A01A7A-1D3D-4171-BFF8-F4E3F4BE606B}"/>
    <dgm:cxn modelId="{CE152739-6775-4ABA-B6D1-7D79DFD532E3}" type="presOf" srcId="{3F337530-23B7-40A6-A47D-4002DD7E7C67}" destId="{F72876AE-6B4F-4ADF-8B17-F7B8DB3F08F4}" srcOrd="0" destOrd="0" presId="urn:microsoft.com/office/officeart/2005/8/layout/vList2"/>
    <dgm:cxn modelId="{9F4B783F-D082-4EB4-8245-CC9987311272}" srcId="{A81660DE-A1BA-44B8-A73D-23C065393056}" destId="{CD1688D4-91E9-4998-8106-14C09287E3C3}" srcOrd="2" destOrd="0" parTransId="{EB15B53E-62A0-4C41-A58A-682AFF38E7AC}" sibTransId="{0362F5FE-5267-42F7-A00B-2776A8550D2F}"/>
    <dgm:cxn modelId="{CF80EE65-3203-4DD7-B567-A18E5F41FDEC}" type="presOf" srcId="{A2C33852-E725-4066-8346-AF89F24B25E3}" destId="{FA93B22A-5B26-4F4C-B090-DE95A9CEBF4A}" srcOrd="0" destOrd="0" presId="urn:microsoft.com/office/officeart/2005/8/layout/vList2"/>
    <dgm:cxn modelId="{48FE2B47-84DB-4852-B2F2-FB1123B809EA}" srcId="{A81660DE-A1BA-44B8-A73D-23C065393056}" destId="{A65C54E2-0137-428E-90D7-33EDAB44A0BA}" srcOrd="0" destOrd="0" parTransId="{C0073FD8-57B2-4607-8E04-57C1615D6830}" sibTransId="{27D2F6D5-4D86-4163-BB1A-6FEEC19947E9}"/>
    <dgm:cxn modelId="{36A4D04D-54B6-47A0-B3E1-B017EB1107D2}" type="presOf" srcId="{A65C54E2-0137-428E-90D7-33EDAB44A0BA}" destId="{E83E389E-9F27-428E-9A2C-7697AB0F4410}" srcOrd="0" destOrd="0" presId="urn:microsoft.com/office/officeart/2005/8/layout/vList2"/>
    <dgm:cxn modelId="{BBFE364E-A3AC-4CEA-8F7C-55164B685ACC}" type="presOf" srcId="{96B399AA-CFF1-4240-A3F0-CC7012E04244}" destId="{7C2011B3-1584-4A38-BD97-A22F40F58335}" srcOrd="0" destOrd="0" presId="urn:microsoft.com/office/officeart/2005/8/layout/vList2"/>
    <dgm:cxn modelId="{5D388C87-EE12-493E-908D-8F33335C6581}" srcId="{408C5693-F5BB-4EA7-A23B-2BA4673770BE}" destId="{BDDED311-7C36-42B6-A688-83C6669A5907}" srcOrd="1" destOrd="0" parTransId="{5B8E04E7-4611-4AEA-BA9D-F867F1270694}" sibTransId="{8ABE6A41-D58E-449C-8481-7D78A9F35FA3}"/>
    <dgm:cxn modelId="{7AB61B96-A8EA-4036-9236-EC93E211743D}" srcId="{A65C54E2-0137-428E-90D7-33EDAB44A0BA}" destId="{A2C33852-E725-4066-8346-AF89F24B25E3}" srcOrd="0" destOrd="0" parTransId="{B937236B-7925-4044-8179-871B7B059094}" sibTransId="{1099BD9E-D13F-4B36-9AEC-F68537FEC27A}"/>
    <dgm:cxn modelId="{9752F499-A98B-42A3-9D63-37E2E019039D}" type="presOf" srcId="{408C5693-F5BB-4EA7-A23B-2BA4673770BE}" destId="{5C1C16AB-459E-4613-8714-797F0E78F838}" srcOrd="0" destOrd="0" presId="urn:microsoft.com/office/officeart/2005/8/layout/vList2"/>
    <dgm:cxn modelId="{B64A0B9A-A568-4C6D-BB0B-19E4F24458F2}" type="presOf" srcId="{999AC1ED-EA44-4BB6-BA86-D8EEB59A55CB}" destId="{EC2F44DB-5347-4A7C-B637-5BFE0483AA84}" srcOrd="0" destOrd="5" presId="urn:microsoft.com/office/officeart/2005/8/layout/vList2"/>
    <dgm:cxn modelId="{C1F4C69B-5445-4189-BD2E-0ACF24407E72}" srcId="{408C5693-F5BB-4EA7-A23B-2BA4673770BE}" destId="{2996AC6B-DA91-44A6-B505-EDECFE7B8C01}" srcOrd="2" destOrd="0" parTransId="{396F0D41-A8F7-4624-B8CB-8FECA1E23049}" sibTransId="{513C4A9C-384B-4851-9EA0-DDD73D5E7069}"/>
    <dgm:cxn modelId="{287E77B0-05BB-4969-AE4A-63496794AB39}" srcId="{CD1688D4-91E9-4998-8106-14C09287E3C3}" destId="{96B399AA-CFF1-4240-A3F0-CC7012E04244}" srcOrd="0" destOrd="0" parTransId="{9B69A7E1-1834-49D0-BA51-D78C6F9BA8D8}" sibTransId="{C5515100-0995-4C41-8702-227B54EFBF5D}"/>
    <dgm:cxn modelId="{FCF4E0C5-78CA-49E2-BA54-84219854FA71}" srcId="{408C5693-F5BB-4EA7-A23B-2BA4673770BE}" destId="{999AC1ED-EA44-4BB6-BA86-D8EEB59A55CB}" srcOrd="5" destOrd="0" parTransId="{E5C60201-8318-4BC3-8174-6BC07A980CF4}" sibTransId="{F12465EF-C5E7-44B4-BD72-1036880A1CCB}"/>
    <dgm:cxn modelId="{4F5F03C9-352D-4405-A24B-F354469BC9B1}" srcId="{A81660DE-A1BA-44B8-A73D-23C065393056}" destId="{408C5693-F5BB-4EA7-A23B-2BA4673770BE}" srcOrd="3" destOrd="0" parTransId="{E1BAD66A-580F-414F-923A-C7E5879A915C}" sibTransId="{253D6953-4E63-4E57-B883-693C2ADA4BA1}"/>
    <dgm:cxn modelId="{35A79CCE-EA9A-49A7-AFEE-C8B648E9ECC9}" type="presOf" srcId="{BDDED311-7C36-42B6-A688-83C6669A5907}" destId="{EC2F44DB-5347-4A7C-B637-5BFE0483AA84}" srcOrd="0" destOrd="1" presId="urn:microsoft.com/office/officeart/2005/8/layout/vList2"/>
    <dgm:cxn modelId="{1EB0E9E0-F8F0-4762-BE11-2DDE6769B9C2}" srcId="{A81660DE-A1BA-44B8-A73D-23C065393056}" destId="{3F337530-23B7-40A6-A47D-4002DD7E7C67}" srcOrd="1" destOrd="0" parTransId="{0F34F7C4-67B0-4E81-80F2-49E74F8C4140}" sibTransId="{4942D4A3-9035-47E0-BD50-DAB35ED96723}"/>
    <dgm:cxn modelId="{997DEAE0-7E67-464F-88EA-B8DB3C7F6B44}" type="presOf" srcId="{0F8F0187-56E8-4EE9-A796-EC48976BED55}" destId="{EC2F44DB-5347-4A7C-B637-5BFE0483AA84}" srcOrd="0" destOrd="0" presId="urn:microsoft.com/office/officeart/2005/8/layout/vList2"/>
    <dgm:cxn modelId="{8BC491EC-2BD5-481D-8F69-C1C970AB6FA2}" type="presOf" srcId="{A81660DE-A1BA-44B8-A73D-23C065393056}" destId="{946A77EF-B463-42F8-B334-94A47F522303}" srcOrd="0" destOrd="0" presId="urn:microsoft.com/office/officeart/2005/8/layout/vList2"/>
    <dgm:cxn modelId="{40DFF8F1-B24D-46AF-8664-60166BDF6281}" type="presOf" srcId="{CD1688D4-91E9-4998-8106-14C09287E3C3}" destId="{08F95BED-C991-402F-AAFB-A1331015867B}" srcOrd="0" destOrd="0" presId="urn:microsoft.com/office/officeart/2005/8/layout/vList2"/>
    <dgm:cxn modelId="{678668F6-463C-4632-BA58-B446042117E9}" type="presOf" srcId="{3988371C-6652-423A-8AE6-58F9186CC070}" destId="{EC2F44DB-5347-4A7C-B637-5BFE0483AA84}" srcOrd="0" destOrd="3" presId="urn:microsoft.com/office/officeart/2005/8/layout/vList2"/>
    <dgm:cxn modelId="{84924EFF-1B8C-4155-8636-CFB72FA60FAF}" srcId="{3F337530-23B7-40A6-A47D-4002DD7E7C67}" destId="{96EB2B59-BA52-4F3C-BD90-742088494F8A}" srcOrd="0" destOrd="0" parTransId="{CA848C46-F7F3-4AB0-B136-B440CE3E2B05}" sibTransId="{1EC5178F-41D5-4E5E-838E-3DA45D889FB6}"/>
    <dgm:cxn modelId="{8027D7ED-C9A0-4413-89D5-C5FC68F01522}" type="presParOf" srcId="{946A77EF-B463-42F8-B334-94A47F522303}" destId="{E83E389E-9F27-428E-9A2C-7697AB0F4410}" srcOrd="0" destOrd="0" presId="urn:microsoft.com/office/officeart/2005/8/layout/vList2"/>
    <dgm:cxn modelId="{E0E85B1B-F9E8-4CFB-BBD0-AEAB52F2D959}" type="presParOf" srcId="{946A77EF-B463-42F8-B334-94A47F522303}" destId="{FA93B22A-5B26-4F4C-B090-DE95A9CEBF4A}" srcOrd="1" destOrd="0" presId="urn:microsoft.com/office/officeart/2005/8/layout/vList2"/>
    <dgm:cxn modelId="{3C3848C8-1A02-4AA0-8B50-85E3A0A8DA92}" type="presParOf" srcId="{946A77EF-B463-42F8-B334-94A47F522303}" destId="{F72876AE-6B4F-4ADF-8B17-F7B8DB3F08F4}" srcOrd="2" destOrd="0" presId="urn:microsoft.com/office/officeart/2005/8/layout/vList2"/>
    <dgm:cxn modelId="{3E05E648-F62D-4055-A2D6-FE85C38F3F98}" type="presParOf" srcId="{946A77EF-B463-42F8-B334-94A47F522303}" destId="{8BCE02CB-254E-4C57-A407-DDF121B34B22}" srcOrd="3" destOrd="0" presId="urn:microsoft.com/office/officeart/2005/8/layout/vList2"/>
    <dgm:cxn modelId="{BD3AEDB4-064B-4486-8E64-8F7C04D8E5AD}" type="presParOf" srcId="{946A77EF-B463-42F8-B334-94A47F522303}" destId="{08F95BED-C991-402F-AAFB-A1331015867B}" srcOrd="4" destOrd="0" presId="urn:microsoft.com/office/officeart/2005/8/layout/vList2"/>
    <dgm:cxn modelId="{12F9E319-9E50-4D1B-8205-38F35B298053}" type="presParOf" srcId="{946A77EF-B463-42F8-B334-94A47F522303}" destId="{7C2011B3-1584-4A38-BD97-A22F40F58335}" srcOrd="5" destOrd="0" presId="urn:microsoft.com/office/officeart/2005/8/layout/vList2"/>
    <dgm:cxn modelId="{BD6BE213-9C4D-46A8-9C70-E52225FFC748}" type="presParOf" srcId="{946A77EF-B463-42F8-B334-94A47F522303}" destId="{5C1C16AB-459E-4613-8714-797F0E78F838}" srcOrd="6" destOrd="0" presId="urn:microsoft.com/office/officeart/2005/8/layout/vList2"/>
    <dgm:cxn modelId="{23CA0196-2C4A-4887-88E7-05D43681D7CC}" type="presParOf" srcId="{946A77EF-B463-42F8-B334-94A47F522303}" destId="{EC2F44DB-5347-4A7C-B637-5BFE0483AA84}" srcOrd="7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4.xml><?xml version="1.0" encoding="utf-8"?>
<dgm:dataModel xmlns:dgm="http://schemas.openxmlformats.org/drawingml/2006/diagram" xmlns:a="http://schemas.openxmlformats.org/drawingml/2006/main">
  <dgm:ptLst>
    <dgm:pt modelId="{FBE74627-E1CB-4E33-BCA8-278FEB56D900}" type="doc">
      <dgm:prSet loTypeId="urn:microsoft.com/office/officeart/2005/8/layout/vList2" loCatId="list" qsTypeId="urn:microsoft.com/office/officeart/2005/8/quickstyle/simple2" qsCatId="simple" csTypeId="urn:microsoft.com/office/officeart/2005/8/colors/accent3_2" csCatId="accent3" phldr="1"/>
      <dgm:spPr/>
      <dgm:t>
        <a:bodyPr/>
        <a:lstStyle/>
        <a:p>
          <a:endParaRPr lang="en-US"/>
        </a:p>
      </dgm:t>
    </dgm:pt>
    <dgm:pt modelId="{AA87EEBF-A819-40E1-B45F-B827BFA0A3E4}">
      <dgm:prSet/>
      <dgm:spPr/>
      <dgm:t>
        <a:bodyPr/>
        <a:lstStyle/>
        <a:p>
          <a:r>
            <a:rPr lang="en-US" dirty="0" err="1"/>
            <a:t>På</a:t>
          </a:r>
          <a:r>
            <a:rPr lang="en-US" dirty="0"/>
            <a:t> </a:t>
          </a:r>
          <a:r>
            <a:rPr lang="en-US" dirty="0" err="1"/>
            <a:t>torsdag</a:t>
          </a:r>
          <a:r>
            <a:rPr lang="en-US" dirty="0"/>
            <a:t> </a:t>
          </a:r>
          <a:r>
            <a:rPr lang="en-US" dirty="0" err="1"/>
            <a:t>inviterer</a:t>
          </a:r>
          <a:r>
            <a:rPr lang="en-US" dirty="0"/>
            <a:t> vi </a:t>
          </a:r>
          <a:r>
            <a:rPr lang="en-US" dirty="0" err="1"/>
            <a:t>til</a:t>
          </a:r>
          <a:r>
            <a:rPr lang="en-US" dirty="0"/>
            <a:t> workshop – “</a:t>
          </a:r>
          <a:r>
            <a:rPr lang="en-US" dirty="0" err="1"/>
            <a:t>hvordan</a:t>
          </a:r>
          <a:r>
            <a:rPr lang="en-US" dirty="0"/>
            <a:t> </a:t>
          </a:r>
          <a:r>
            <a:rPr lang="en-US" dirty="0" err="1"/>
            <a:t>bli</a:t>
          </a:r>
          <a:r>
            <a:rPr lang="en-US" dirty="0"/>
            <a:t> </a:t>
          </a:r>
          <a:r>
            <a:rPr lang="en-US" dirty="0" err="1"/>
            <a:t>en</a:t>
          </a:r>
          <a:r>
            <a:rPr lang="en-US" dirty="0"/>
            <a:t> god student”!</a:t>
          </a:r>
        </a:p>
      </dgm:t>
    </dgm:pt>
    <dgm:pt modelId="{BB0593E4-133B-4CDD-85ED-A8A1D58EDA59}" type="parTrans" cxnId="{D0279C4F-4C40-48C7-830F-39EF4AB4BBF7}">
      <dgm:prSet/>
      <dgm:spPr/>
      <dgm:t>
        <a:bodyPr/>
        <a:lstStyle/>
        <a:p>
          <a:endParaRPr lang="en-US"/>
        </a:p>
      </dgm:t>
    </dgm:pt>
    <dgm:pt modelId="{F0EEA5E3-56C5-46A2-949E-1A2D99485011}" type="sibTrans" cxnId="{D0279C4F-4C40-48C7-830F-39EF4AB4BBF7}">
      <dgm:prSet/>
      <dgm:spPr/>
      <dgm:t>
        <a:bodyPr/>
        <a:lstStyle/>
        <a:p>
          <a:endParaRPr lang="en-US"/>
        </a:p>
      </dgm:t>
    </dgm:pt>
    <dgm:pt modelId="{9BB7EC76-2CC4-4BC9-A2B3-5F26EF9895AB}">
      <dgm:prSet/>
      <dgm:spPr/>
      <dgm:t>
        <a:bodyPr/>
        <a:lstStyle/>
        <a:p>
          <a:r>
            <a:rPr lang="en-US"/>
            <a:t>Oppsummering og oversikt</a:t>
          </a:r>
        </a:p>
      </dgm:t>
    </dgm:pt>
    <dgm:pt modelId="{0807BB2E-F9C4-4CA3-9D71-137CFF379D03}" type="parTrans" cxnId="{9F2BA3A3-C3E0-47D9-8517-4FD20B180546}">
      <dgm:prSet/>
      <dgm:spPr/>
      <dgm:t>
        <a:bodyPr/>
        <a:lstStyle/>
        <a:p>
          <a:endParaRPr lang="en-US"/>
        </a:p>
      </dgm:t>
    </dgm:pt>
    <dgm:pt modelId="{863A9208-FD36-442B-AE1E-0AB000942EFD}" type="sibTrans" cxnId="{9F2BA3A3-C3E0-47D9-8517-4FD20B180546}">
      <dgm:prSet/>
      <dgm:spPr/>
      <dgm:t>
        <a:bodyPr/>
        <a:lstStyle/>
        <a:p>
          <a:endParaRPr lang="en-US"/>
        </a:p>
      </dgm:t>
    </dgm:pt>
    <dgm:pt modelId="{C7131AC5-0039-4804-9F99-E1F4C5EA5BAF}">
      <dgm:prSet/>
      <dgm:spPr/>
      <dgm:t>
        <a:bodyPr/>
        <a:lstStyle/>
        <a:p>
          <a:r>
            <a:rPr lang="en-US"/>
            <a:t>Bli kjent!</a:t>
          </a:r>
        </a:p>
      </dgm:t>
    </dgm:pt>
    <dgm:pt modelId="{CDF41401-5DCD-44C8-91EC-69822A6F323B}" type="parTrans" cxnId="{9C2FB69E-3DCD-4F4F-A896-66EA611F7FD2}">
      <dgm:prSet/>
      <dgm:spPr/>
      <dgm:t>
        <a:bodyPr/>
        <a:lstStyle/>
        <a:p>
          <a:endParaRPr lang="en-US"/>
        </a:p>
      </dgm:t>
    </dgm:pt>
    <dgm:pt modelId="{D5BB246A-D329-4D74-A19A-9772D254E2D8}" type="sibTrans" cxnId="{9C2FB69E-3DCD-4F4F-A896-66EA611F7FD2}">
      <dgm:prSet/>
      <dgm:spPr/>
      <dgm:t>
        <a:bodyPr/>
        <a:lstStyle/>
        <a:p>
          <a:endParaRPr lang="en-US"/>
        </a:p>
      </dgm:t>
    </dgm:pt>
    <dgm:pt modelId="{A91990DA-35EF-4834-901F-661E1D40E415}">
      <dgm:prSet/>
      <dgm:spPr/>
      <dgm:t>
        <a:bodyPr/>
        <a:lstStyle/>
        <a:p>
          <a:r>
            <a:rPr lang="en-US" dirty="0" err="1"/>
            <a:t>Felles</a:t>
          </a:r>
          <a:r>
            <a:rPr lang="en-US" dirty="0"/>
            <a:t> </a:t>
          </a:r>
          <a:r>
            <a:rPr lang="en-US" dirty="0" err="1"/>
            <a:t>lunsj</a:t>
          </a:r>
          <a:r>
            <a:rPr lang="en-US" dirty="0"/>
            <a:t> kl. 12:00</a:t>
          </a:r>
        </a:p>
      </dgm:t>
    </dgm:pt>
    <dgm:pt modelId="{8986231F-6AA0-401F-B742-3DE1886C03A9}" type="parTrans" cxnId="{CE8443B1-6528-4315-A342-39E04F120C62}">
      <dgm:prSet/>
      <dgm:spPr/>
      <dgm:t>
        <a:bodyPr/>
        <a:lstStyle/>
        <a:p>
          <a:endParaRPr lang="en-US"/>
        </a:p>
      </dgm:t>
    </dgm:pt>
    <dgm:pt modelId="{A7B645E2-2D39-48B9-8F24-07C54B7F4C55}" type="sibTrans" cxnId="{CE8443B1-6528-4315-A342-39E04F120C62}">
      <dgm:prSet/>
      <dgm:spPr/>
      <dgm:t>
        <a:bodyPr/>
        <a:lstStyle/>
        <a:p>
          <a:endParaRPr lang="en-US"/>
        </a:p>
      </dgm:t>
    </dgm:pt>
    <dgm:pt modelId="{846D8B01-D3AB-4CAE-A90B-02AA54E34D39}">
      <dgm:prSet/>
      <dgm:spPr/>
      <dgm:t>
        <a:bodyPr/>
        <a:lstStyle/>
        <a:p>
          <a:r>
            <a:rPr lang="en-US" dirty="0"/>
            <a:t>Kl 13:00-16:00 </a:t>
          </a:r>
          <a:r>
            <a:rPr lang="en-US" dirty="0" err="1"/>
            <a:t>i</a:t>
          </a:r>
          <a:r>
            <a:rPr lang="en-US" dirty="0"/>
            <a:t> Sophus </a:t>
          </a:r>
          <a:r>
            <a:rPr lang="en-US" dirty="0" err="1"/>
            <a:t>Bugges</a:t>
          </a:r>
          <a:r>
            <a:rPr lang="en-US" dirty="0"/>
            <a:t> </a:t>
          </a:r>
          <a:r>
            <a:rPr lang="en-US" dirty="0" err="1"/>
            <a:t>hus</a:t>
          </a:r>
          <a:r>
            <a:rPr lang="en-US" dirty="0"/>
            <a:t>, auditorium 1</a:t>
          </a:r>
        </a:p>
      </dgm:t>
    </dgm:pt>
    <dgm:pt modelId="{C7E0AFA9-3505-4B6D-8DC6-5F3E65CD8873}" type="parTrans" cxnId="{D00228CA-2C11-4FC6-9587-BF5ECDEC8043}">
      <dgm:prSet/>
      <dgm:spPr/>
      <dgm:t>
        <a:bodyPr/>
        <a:lstStyle/>
        <a:p>
          <a:endParaRPr lang="en-US"/>
        </a:p>
      </dgm:t>
    </dgm:pt>
    <dgm:pt modelId="{D8E39914-CD24-43E3-94EA-4C8685DD4E88}" type="sibTrans" cxnId="{D00228CA-2C11-4FC6-9587-BF5ECDEC8043}">
      <dgm:prSet/>
      <dgm:spPr/>
      <dgm:t>
        <a:bodyPr/>
        <a:lstStyle/>
        <a:p>
          <a:endParaRPr lang="en-US"/>
        </a:p>
      </dgm:t>
    </dgm:pt>
    <dgm:pt modelId="{A5E34833-7CD7-457A-A438-2F1FD6CEDF01}" type="pres">
      <dgm:prSet presAssocID="{FBE74627-E1CB-4E33-BCA8-278FEB56D900}" presName="linear" presStyleCnt="0">
        <dgm:presLayoutVars>
          <dgm:animLvl val="lvl"/>
          <dgm:resizeHandles val="exact"/>
        </dgm:presLayoutVars>
      </dgm:prSet>
      <dgm:spPr/>
    </dgm:pt>
    <dgm:pt modelId="{060AE60D-BFBC-4838-A453-92E8A243E86B}" type="pres">
      <dgm:prSet presAssocID="{AA87EEBF-A819-40E1-B45F-B827BFA0A3E4}" presName="parentText" presStyleLbl="node1" presStyleIdx="0" presStyleCnt="5">
        <dgm:presLayoutVars>
          <dgm:chMax val="0"/>
          <dgm:bulletEnabled val="1"/>
        </dgm:presLayoutVars>
      </dgm:prSet>
      <dgm:spPr/>
    </dgm:pt>
    <dgm:pt modelId="{F7544076-CC2B-45EB-AC73-9CBF44D34F3C}" type="pres">
      <dgm:prSet presAssocID="{F0EEA5E3-56C5-46A2-949E-1A2D99485011}" presName="spacer" presStyleCnt="0"/>
      <dgm:spPr/>
    </dgm:pt>
    <dgm:pt modelId="{D3173D4F-60DD-472B-A4E6-D8D94BAB0B6C}" type="pres">
      <dgm:prSet presAssocID="{9BB7EC76-2CC4-4BC9-A2B3-5F26EF9895AB}" presName="parentText" presStyleLbl="node1" presStyleIdx="1" presStyleCnt="5">
        <dgm:presLayoutVars>
          <dgm:chMax val="0"/>
          <dgm:bulletEnabled val="1"/>
        </dgm:presLayoutVars>
      </dgm:prSet>
      <dgm:spPr/>
    </dgm:pt>
    <dgm:pt modelId="{901CF592-233F-49CF-AFCD-1C98C667D4A4}" type="pres">
      <dgm:prSet presAssocID="{863A9208-FD36-442B-AE1E-0AB000942EFD}" presName="spacer" presStyleCnt="0"/>
      <dgm:spPr/>
    </dgm:pt>
    <dgm:pt modelId="{5773BE97-366C-4FBC-9B41-D610FCB1847F}" type="pres">
      <dgm:prSet presAssocID="{C7131AC5-0039-4804-9F99-E1F4C5EA5BAF}" presName="parentText" presStyleLbl="node1" presStyleIdx="2" presStyleCnt="5">
        <dgm:presLayoutVars>
          <dgm:chMax val="0"/>
          <dgm:bulletEnabled val="1"/>
        </dgm:presLayoutVars>
      </dgm:prSet>
      <dgm:spPr/>
    </dgm:pt>
    <dgm:pt modelId="{9CFE2419-0861-476E-9776-340B406944A4}" type="pres">
      <dgm:prSet presAssocID="{D5BB246A-D329-4D74-A19A-9772D254E2D8}" presName="spacer" presStyleCnt="0"/>
      <dgm:spPr/>
    </dgm:pt>
    <dgm:pt modelId="{42FC749E-9D60-46E2-BD91-C6517732F6E8}" type="pres">
      <dgm:prSet presAssocID="{A91990DA-35EF-4834-901F-661E1D40E415}" presName="parentText" presStyleLbl="node1" presStyleIdx="3" presStyleCnt="5">
        <dgm:presLayoutVars>
          <dgm:chMax val="0"/>
          <dgm:bulletEnabled val="1"/>
        </dgm:presLayoutVars>
      </dgm:prSet>
      <dgm:spPr/>
    </dgm:pt>
    <dgm:pt modelId="{1B0DAA08-9153-4A33-85C5-6087F542302E}" type="pres">
      <dgm:prSet presAssocID="{A7B645E2-2D39-48B9-8F24-07C54B7F4C55}" presName="spacer" presStyleCnt="0"/>
      <dgm:spPr/>
    </dgm:pt>
    <dgm:pt modelId="{9B567F96-73D9-44AC-A3CF-37CC339BF201}" type="pres">
      <dgm:prSet presAssocID="{846D8B01-D3AB-4CAE-A90B-02AA54E34D39}" presName="parentText" presStyleLbl="node1" presStyleIdx="4" presStyleCnt="5">
        <dgm:presLayoutVars>
          <dgm:chMax val="0"/>
          <dgm:bulletEnabled val="1"/>
        </dgm:presLayoutVars>
      </dgm:prSet>
      <dgm:spPr/>
    </dgm:pt>
  </dgm:ptLst>
  <dgm:cxnLst>
    <dgm:cxn modelId="{B366FC0B-1B4C-4E1C-BCC2-AF7684F861C9}" type="presOf" srcId="{FBE74627-E1CB-4E33-BCA8-278FEB56D900}" destId="{A5E34833-7CD7-457A-A438-2F1FD6CEDF01}" srcOrd="0" destOrd="0" presId="urn:microsoft.com/office/officeart/2005/8/layout/vList2"/>
    <dgm:cxn modelId="{78F4C610-70C3-4052-850B-6A1077F7D0D8}" type="presOf" srcId="{9BB7EC76-2CC4-4BC9-A2B3-5F26EF9895AB}" destId="{D3173D4F-60DD-472B-A4E6-D8D94BAB0B6C}" srcOrd="0" destOrd="0" presId="urn:microsoft.com/office/officeart/2005/8/layout/vList2"/>
    <dgm:cxn modelId="{15AFE561-4757-46B0-8247-149F0BCD856D}" type="presOf" srcId="{C7131AC5-0039-4804-9F99-E1F4C5EA5BAF}" destId="{5773BE97-366C-4FBC-9B41-D610FCB1847F}" srcOrd="0" destOrd="0" presId="urn:microsoft.com/office/officeart/2005/8/layout/vList2"/>
    <dgm:cxn modelId="{DB5C486D-A369-46FC-965C-A44C2B91AC59}" type="presOf" srcId="{A91990DA-35EF-4834-901F-661E1D40E415}" destId="{42FC749E-9D60-46E2-BD91-C6517732F6E8}" srcOrd="0" destOrd="0" presId="urn:microsoft.com/office/officeart/2005/8/layout/vList2"/>
    <dgm:cxn modelId="{D0279C4F-4C40-48C7-830F-39EF4AB4BBF7}" srcId="{FBE74627-E1CB-4E33-BCA8-278FEB56D900}" destId="{AA87EEBF-A819-40E1-B45F-B827BFA0A3E4}" srcOrd="0" destOrd="0" parTransId="{BB0593E4-133B-4CDD-85ED-A8A1D58EDA59}" sibTransId="{F0EEA5E3-56C5-46A2-949E-1A2D99485011}"/>
    <dgm:cxn modelId="{9C2FB69E-3DCD-4F4F-A896-66EA611F7FD2}" srcId="{FBE74627-E1CB-4E33-BCA8-278FEB56D900}" destId="{C7131AC5-0039-4804-9F99-E1F4C5EA5BAF}" srcOrd="2" destOrd="0" parTransId="{CDF41401-5DCD-44C8-91EC-69822A6F323B}" sibTransId="{D5BB246A-D329-4D74-A19A-9772D254E2D8}"/>
    <dgm:cxn modelId="{9F2BA3A3-C3E0-47D9-8517-4FD20B180546}" srcId="{FBE74627-E1CB-4E33-BCA8-278FEB56D900}" destId="{9BB7EC76-2CC4-4BC9-A2B3-5F26EF9895AB}" srcOrd="1" destOrd="0" parTransId="{0807BB2E-F9C4-4CA3-9D71-137CFF379D03}" sibTransId="{863A9208-FD36-442B-AE1E-0AB000942EFD}"/>
    <dgm:cxn modelId="{CE8443B1-6528-4315-A342-39E04F120C62}" srcId="{FBE74627-E1CB-4E33-BCA8-278FEB56D900}" destId="{A91990DA-35EF-4834-901F-661E1D40E415}" srcOrd="3" destOrd="0" parTransId="{8986231F-6AA0-401F-B742-3DE1886C03A9}" sibTransId="{A7B645E2-2D39-48B9-8F24-07C54B7F4C55}"/>
    <dgm:cxn modelId="{D00228CA-2C11-4FC6-9587-BF5ECDEC8043}" srcId="{FBE74627-E1CB-4E33-BCA8-278FEB56D900}" destId="{846D8B01-D3AB-4CAE-A90B-02AA54E34D39}" srcOrd="4" destOrd="0" parTransId="{C7E0AFA9-3505-4B6D-8DC6-5F3E65CD8873}" sibTransId="{D8E39914-CD24-43E3-94EA-4C8685DD4E88}"/>
    <dgm:cxn modelId="{DA003ED1-1A45-4E12-ACAC-95294A6B2D93}" type="presOf" srcId="{846D8B01-D3AB-4CAE-A90B-02AA54E34D39}" destId="{9B567F96-73D9-44AC-A3CF-37CC339BF201}" srcOrd="0" destOrd="0" presId="urn:microsoft.com/office/officeart/2005/8/layout/vList2"/>
    <dgm:cxn modelId="{5477BDF8-0A46-4587-93B9-97A094F59D2C}" type="presOf" srcId="{AA87EEBF-A819-40E1-B45F-B827BFA0A3E4}" destId="{060AE60D-BFBC-4838-A453-92E8A243E86B}" srcOrd="0" destOrd="0" presId="urn:microsoft.com/office/officeart/2005/8/layout/vList2"/>
    <dgm:cxn modelId="{5C4C54DE-10AE-477D-B06A-5EAC1100A798}" type="presParOf" srcId="{A5E34833-7CD7-457A-A438-2F1FD6CEDF01}" destId="{060AE60D-BFBC-4838-A453-92E8A243E86B}" srcOrd="0" destOrd="0" presId="urn:microsoft.com/office/officeart/2005/8/layout/vList2"/>
    <dgm:cxn modelId="{234D373A-A280-4A8E-B0F9-9836EE761258}" type="presParOf" srcId="{A5E34833-7CD7-457A-A438-2F1FD6CEDF01}" destId="{F7544076-CC2B-45EB-AC73-9CBF44D34F3C}" srcOrd="1" destOrd="0" presId="urn:microsoft.com/office/officeart/2005/8/layout/vList2"/>
    <dgm:cxn modelId="{3E3BC43C-1C29-4E33-AA6E-68C5A7A18331}" type="presParOf" srcId="{A5E34833-7CD7-457A-A438-2F1FD6CEDF01}" destId="{D3173D4F-60DD-472B-A4E6-D8D94BAB0B6C}" srcOrd="2" destOrd="0" presId="urn:microsoft.com/office/officeart/2005/8/layout/vList2"/>
    <dgm:cxn modelId="{6B3BF944-EA16-41ED-9C96-FE5093F84B5B}" type="presParOf" srcId="{A5E34833-7CD7-457A-A438-2F1FD6CEDF01}" destId="{901CF592-233F-49CF-AFCD-1C98C667D4A4}" srcOrd="3" destOrd="0" presId="urn:microsoft.com/office/officeart/2005/8/layout/vList2"/>
    <dgm:cxn modelId="{9ABBA550-0C20-434D-BBA5-09599DC16846}" type="presParOf" srcId="{A5E34833-7CD7-457A-A438-2F1FD6CEDF01}" destId="{5773BE97-366C-4FBC-9B41-D610FCB1847F}" srcOrd="4" destOrd="0" presId="urn:microsoft.com/office/officeart/2005/8/layout/vList2"/>
    <dgm:cxn modelId="{1F321362-9762-41F0-B177-06B2545AD674}" type="presParOf" srcId="{A5E34833-7CD7-457A-A438-2F1FD6CEDF01}" destId="{9CFE2419-0861-476E-9776-340B406944A4}" srcOrd="5" destOrd="0" presId="urn:microsoft.com/office/officeart/2005/8/layout/vList2"/>
    <dgm:cxn modelId="{6E2D63FA-871D-47DF-A157-6DE404BF5CBF}" type="presParOf" srcId="{A5E34833-7CD7-457A-A438-2F1FD6CEDF01}" destId="{42FC749E-9D60-46E2-BD91-C6517732F6E8}" srcOrd="6" destOrd="0" presId="urn:microsoft.com/office/officeart/2005/8/layout/vList2"/>
    <dgm:cxn modelId="{DDCC525A-FA19-46E9-819D-C83DCB5ACB49}" type="presParOf" srcId="{A5E34833-7CD7-457A-A438-2F1FD6CEDF01}" destId="{1B0DAA08-9153-4A33-85C5-6087F542302E}" srcOrd="7" destOrd="0" presId="urn:microsoft.com/office/officeart/2005/8/layout/vList2"/>
    <dgm:cxn modelId="{0291BE24-FC46-452F-B112-D4F01F3C4FA4}" type="presParOf" srcId="{A5E34833-7CD7-457A-A438-2F1FD6CEDF01}" destId="{9B567F96-73D9-44AC-A3CF-37CC339BF201}" srcOrd="8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73BF63-A5CD-4698-8B4C-69D6A3B4A627}">
      <dsp:nvSpPr>
        <dsp:cNvPr id="0" name=""/>
        <dsp:cNvSpPr/>
      </dsp:nvSpPr>
      <dsp:spPr>
        <a:xfrm>
          <a:off x="710542" y="953"/>
          <a:ext cx="988628" cy="988628"/>
        </a:xfrm>
        <a:prstGeom prst="ellipse">
          <a:avLst/>
        </a:prstGeom>
        <a:solidFill>
          <a:schemeClr val="accent3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D29A7AC1-DFAE-4047-AA89-D06DA7A2FE31}">
      <dsp:nvSpPr>
        <dsp:cNvPr id="0" name=""/>
        <dsp:cNvSpPr/>
      </dsp:nvSpPr>
      <dsp:spPr>
        <a:xfrm>
          <a:off x="921234" y="211644"/>
          <a:ext cx="567246" cy="567246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ABDEB2CC-67CB-48B7-9791-AE879682239B}">
      <dsp:nvSpPr>
        <dsp:cNvPr id="0" name=""/>
        <dsp:cNvSpPr/>
      </dsp:nvSpPr>
      <dsp:spPr>
        <a:xfrm>
          <a:off x="394505" y="1297515"/>
          <a:ext cx="1620703" cy="64828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5334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nb-NO" sz="1200" kern="1200"/>
            <a:t>Programstruktur og emner</a:t>
          </a:r>
          <a:endParaRPr lang="en-US" sz="1200" kern="1200"/>
        </a:p>
      </dsp:txBody>
      <dsp:txXfrm>
        <a:off x="394505" y="1297515"/>
        <a:ext cx="1620703" cy="648281"/>
      </dsp:txXfrm>
    </dsp:sp>
    <dsp:sp modelId="{23120CF5-C22E-4F11-B593-8933CF51A313}">
      <dsp:nvSpPr>
        <dsp:cNvPr id="0" name=""/>
        <dsp:cNvSpPr/>
      </dsp:nvSpPr>
      <dsp:spPr>
        <a:xfrm>
          <a:off x="2614868" y="953"/>
          <a:ext cx="988628" cy="988628"/>
        </a:xfrm>
        <a:prstGeom prst="ellipse">
          <a:avLst/>
        </a:prstGeom>
        <a:solidFill>
          <a:schemeClr val="accent3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02152BDC-BE3D-45B8-AB52-874FE98D9029}">
      <dsp:nvSpPr>
        <dsp:cNvPr id="0" name=""/>
        <dsp:cNvSpPr/>
      </dsp:nvSpPr>
      <dsp:spPr>
        <a:xfrm>
          <a:off x="2825560" y="211644"/>
          <a:ext cx="567246" cy="567246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D96BC917-6F83-42D4-B4B3-B6C439D891F0}">
      <dsp:nvSpPr>
        <dsp:cNvPr id="0" name=""/>
        <dsp:cNvSpPr/>
      </dsp:nvSpPr>
      <dsp:spPr>
        <a:xfrm>
          <a:off x="2298831" y="1297515"/>
          <a:ext cx="1620703" cy="64828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5334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nb-NO" sz="1200" kern="1200"/>
            <a:t>Mine Studier</a:t>
          </a:r>
          <a:endParaRPr lang="en-US" sz="1200" kern="1200"/>
        </a:p>
      </dsp:txBody>
      <dsp:txXfrm>
        <a:off x="2298831" y="1297515"/>
        <a:ext cx="1620703" cy="648281"/>
      </dsp:txXfrm>
    </dsp:sp>
    <dsp:sp modelId="{BF3F6EEB-22DA-4335-BB93-8D07175AE9E7}">
      <dsp:nvSpPr>
        <dsp:cNvPr id="0" name=""/>
        <dsp:cNvSpPr/>
      </dsp:nvSpPr>
      <dsp:spPr>
        <a:xfrm>
          <a:off x="4519195" y="953"/>
          <a:ext cx="988628" cy="988628"/>
        </a:xfrm>
        <a:prstGeom prst="ellipse">
          <a:avLst/>
        </a:prstGeom>
        <a:solidFill>
          <a:schemeClr val="accent3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8008AB58-8B02-4CEF-BBF9-ADE2164EDFD4}">
      <dsp:nvSpPr>
        <dsp:cNvPr id="0" name=""/>
        <dsp:cNvSpPr/>
      </dsp:nvSpPr>
      <dsp:spPr>
        <a:xfrm>
          <a:off x="4729886" y="211644"/>
          <a:ext cx="567246" cy="567246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2292EA10-37E0-4C7E-B893-F5BFEE3BC5DF}">
      <dsp:nvSpPr>
        <dsp:cNvPr id="0" name=""/>
        <dsp:cNvSpPr/>
      </dsp:nvSpPr>
      <dsp:spPr>
        <a:xfrm>
          <a:off x="4203158" y="1297515"/>
          <a:ext cx="1620703" cy="64828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5334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nb-NO" sz="1200" kern="1200"/>
            <a:t>Studentweb og emneoppmelding</a:t>
          </a:r>
          <a:endParaRPr lang="en-US" sz="1200" kern="1200"/>
        </a:p>
      </dsp:txBody>
      <dsp:txXfrm>
        <a:off x="4203158" y="1297515"/>
        <a:ext cx="1620703" cy="648281"/>
      </dsp:txXfrm>
    </dsp:sp>
    <dsp:sp modelId="{E3775E48-B495-4B9F-8536-A4E8855F4A1B}">
      <dsp:nvSpPr>
        <dsp:cNvPr id="0" name=""/>
        <dsp:cNvSpPr/>
      </dsp:nvSpPr>
      <dsp:spPr>
        <a:xfrm>
          <a:off x="6423521" y="953"/>
          <a:ext cx="988628" cy="988628"/>
        </a:xfrm>
        <a:prstGeom prst="ellipse">
          <a:avLst/>
        </a:prstGeom>
        <a:solidFill>
          <a:schemeClr val="accent3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75B1BBEE-CACA-4603-A3A1-B2CF0F9832E4}">
      <dsp:nvSpPr>
        <dsp:cNvPr id="0" name=""/>
        <dsp:cNvSpPr/>
      </dsp:nvSpPr>
      <dsp:spPr>
        <a:xfrm>
          <a:off x="6634212" y="211644"/>
          <a:ext cx="567246" cy="567246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0F00F7E3-5415-4971-A9F5-E1B8F06AE862}">
      <dsp:nvSpPr>
        <dsp:cNvPr id="0" name=""/>
        <dsp:cNvSpPr/>
      </dsp:nvSpPr>
      <dsp:spPr>
        <a:xfrm>
          <a:off x="6107484" y="1297515"/>
          <a:ext cx="1620703" cy="64828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5334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nb-NO" sz="1200" kern="1200"/>
            <a:t>Forskjellige ressurser ved UiO</a:t>
          </a:r>
          <a:endParaRPr lang="en-US" sz="1200" kern="1200"/>
        </a:p>
      </dsp:txBody>
      <dsp:txXfrm>
        <a:off x="6107484" y="1297515"/>
        <a:ext cx="1620703" cy="648281"/>
      </dsp:txXfrm>
    </dsp:sp>
    <dsp:sp modelId="{31571656-9E6C-4EF7-96CA-0B9BA0B7483C}">
      <dsp:nvSpPr>
        <dsp:cNvPr id="0" name=""/>
        <dsp:cNvSpPr/>
      </dsp:nvSpPr>
      <dsp:spPr>
        <a:xfrm>
          <a:off x="1662705" y="2350972"/>
          <a:ext cx="988628" cy="988628"/>
        </a:xfrm>
        <a:prstGeom prst="ellipse">
          <a:avLst/>
        </a:prstGeom>
        <a:solidFill>
          <a:schemeClr val="accent3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4D5F00CA-0FA9-4744-859C-C51597054564}">
      <dsp:nvSpPr>
        <dsp:cNvPr id="0" name=""/>
        <dsp:cNvSpPr/>
      </dsp:nvSpPr>
      <dsp:spPr>
        <a:xfrm>
          <a:off x="1873397" y="2561664"/>
          <a:ext cx="567246" cy="567246"/>
        </a:xfrm>
        <a:prstGeom prst="rect">
          <a:avLst/>
        </a:prstGeom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9667D678-8368-42D0-BE6D-1EC4C33FCF0E}">
      <dsp:nvSpPr>
        <dsp:cNvPr id="0" name=""/>
        <dsp:cNvSpPr/>
      </dsp:nvSpPr>
      <dsp:spPr>
        <a:xfrm>
          <a:off x="1346668" y="3647535"/>
          <a:ext cx="1620703" cy="64828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5334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nb-NO" sz="1200" kern="1200"/>
            <a:t>Frister</a:t>
          </a:r>
          <a:endParaRPr lang="en-US" sz="1200" kern="1200"/>
        </a:p>
      </dsp:txBody>
      <dsp:txXfrm>
        <a:off x="1346668" y="3647535"/>
        <a:ext cx="1620703" cy="648281"/>
      </dsp:txXfrm>
    </dsp:sp>
    <dsp:sp modelId="{E23752FE-8B57-44A7-A4B6-256D83CC2909}">
      <dsp:nvSpPr>
        <dsp:cNvPr id="0" name=""/>
        <dsp:cNvSpPr/>
      </dsp:nvSpPr>
      <dsp:spPr>
        <a:xfrm>
          <a:off x="3567032" y="2350972"/>
          <a:ext cx="988628" cy="988628"/>
        </a:xfrm>
        <a:prstGeom prst="ellipse">
          <a:avLst/>
        </a:prstGeom>
        <a:solidFill>
          <a:schemeClr val="accent3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C86729E4-B1C7-4408-8A08-0D3252E8410D}">
      <dsp:nvSpPr>
        <dsp:cNvPr id="0" name=""/>
        <dsp:cNvSpPr/>
      </dsp:nvSpPr>
      <dsp:spPr>
        <a:xfrm>
          <a:off x="3777723" y="2561664"/>
          <a:ext cx="567246" cy="567246"/>
        </a:xfrm>
        <a:prstGeom prst="rect">
          <a:avLst/>
        </a:prstGeom>
        <a:blipFill>
          <a:blip xmlns:r="http://schemas.openxmlformats.org/officeDocument/2006/relationships"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D7075B4E-BD00-4A1A-9D82-A8156D643A34}">
      <dsp:nvSpPr>
        <dsp:cNvPr id="0" name=""/>
        <dsp:cNvSpPr/>
      </dsp:nvSpPr>
      <dsp:spPr>
        <a:xfrm>
          <a:off x="3250994" y="3647535"/>
          <a:ext cx="1620703" cy="64828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5334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nb-NO" sz="1200" kern="1200" dirty="0"/>
            <a:t>Kontakt</a:t>
          </a:r>
          <a:endParaRPr lang="en-US" sz="1200" kern="1200" dirty="0"/>
        </a:p>
      </dsp:txBody>
      <dsp:txXfrm>
        <a:off x="3250994" y="3647535"/>
        <a:ext cx="1620703" cy="648281"/>
      </dsp:txXfrm>
    </dsp:sp>
    <dsp:sp modelId="{C063179A-1DE4-401D-B437-DD616AB6B0F6}">
      <dsp:nvSpPr>
        <dsp:cNvPr id="0" name=""/>
        <dsp:cNvSpPr/>
      </dsp:nvSpPr>
      <dsp:spPr>
        <a:xfrm>
          <a:off x="5471358" y="2350972"/>
          <a:ext cx="988628" cy="988628"/>
        </a:xfrm>
        <a:prstGeom prst="ellipse">
          <a:avLst/>
        </a:prstGeom>
        <a:solidFill>
          <a:schemeClr val="accent3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AEEAF9F0-257E-44C2-8D7A-6C18B19DD337}">
      <dsp:nvSpPr>
        <dsp:cNvPr id="0" name=""/>
        <dsp:cNvSpPr/>
      </dsp:nvSpPr>
      <dsp:spPr>
        <a:xfrm>
          <a:off x="5682049" y="2561664"/>
          <a:ext cx="567246" cy="567246"/>
        </a:xfrm>
        <a:prstGeom prst="rect">
          <a:avLst/>
        </a:prstGeom>
        <a:blipFill>
          <a:blip xmlns:r="http://schemas.openxmlformats.org/officeDocument/2006/relationships"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>
            <a:fillRect/>
          </a:stretch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50CCBDE4-749E-4FE6-B9BD-414C2B1BD650}">
      <dsp:nvSpPr>
        <dsp:cNvPr id="0" name=""/>
        <dsp:cNvSpPr/>
      </dsp:nvSpPr>
      <dsp:spPr>
        <a:xfrm>
          <a:off x="5155321" y="3647535"/>
          <a:ext cx="1620703" cy="64828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5334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1200" kern="1200" dirty="0" err="1"/>
            <a:t>Hyttetur</a:t>
          </a:r>
          <a:endParaRPr lang="en-US" sz="1200" kern="1200" dirty="0"/>
        </a:p>
      </dsp:txBody>
      <dsp:txXfrm>
        <a:off x="5155321" y="3647535"/>
        <a:ext cx="1620703" cy="648281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44278A7-0946-4EF3-BB24-AB3BE3FA93BF}">
      <dsp:nvSpPr>
        <dsp:cNvPr id="0" name=""/>
        <dsp:cNvSpPr/>
      </dsp:nvSpPr>
      <dsp:spPr>
        <a:xfrm>
          <a:off x="0" y="207708"/>
          <a:ext cx="11471275" cy="889200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4780" tIns="144780" rIns="144780" bIns="144780" numCol="1" spcCol="1270" anchor="ctr" anchorCtr="0">
          <a:noAutofit/>
        </a:bodyPr>
        <a:lstStyle/>
        <a:p>
          <a:pPr marL="0" lvl="0" indent="0" algn="l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3800" kern="1200" dirty="0">
              <a:hlinkClick xmlns:r="http://schemas.openxmlformats.org/officeDocument/2006/relationships" r:id="rId1"/>
            </a:rPr>
            <a:t>Fordypningsfag (80-gruppe)</a:t>
          </a:r>
          <a:endParaRPr lang="en-US" sz="3800" kern="1200" dirty="0"/>
        </a:p>
      </dsp:txBody>
      <dsp:txXfrm>
        <a:off x="43407" y="251115"/>
        <a:ext cx="11384461" cy="802386"/>
      </dsp:txXfrm>
    </dsp:sp>
    <dsp:sp modelId="{11676EF9-E812-484D-BB72-0900F7642984}">
      <dsp:nvSpPr>
        <dsp:cNvPr id="0" name=""/>
        <dsp:cNvSpPr/>
      </dsp:nvSpPr>
      <dsp:spPr>
        <a:xfrm>
          <a:off x="0" y="1206348"/>
          <a:ext cx="11471275" cy="889200"/>
        </a:xfrm>
        <a:prstGeom prst="roundRect">
          <a:avLst/>
        </a:prstGeom>
        <a:solidFill>
          <a:schemeClr val="accent4">
            <a:hueOff val="-3803633"/>
            <a:satOff val="-291"/>
            <a:lumOff val="-1333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4780" tIns="144780" rIns="144780" bIns="144780" numCol="1" spcCol="1270" anchor="ctr" anchorCtr="0">
          <a:noAutofit/>
        </a:bodyPr>
        <a:lstStyle/>
        <a:p>
          <a:pPr marL="0" lvl="0" indent="0" algn="l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3800" kern="1200" dirty="0">
              <a:hlinkClick xmlns:r="http://schemas.openxmlformats.org/officeDocument/2006/relationships" r:id="rId2"/>
            </a:rPr>
            <a:t>Støttefag i kultur- eller samfunnsfag (40-gruppe)</a:t>
          </a:r>
          <a:endParaRPr lang="en-US" sz="3800" kern="1200" dirty="0"/>
        </a:p>
      </dsp:txBody>
      <dsp:txXfrm>
        <a:off x="43407" y="1249755"/>
        <a:ext cx="11384461" cy="802386"/>
      </dsp:txXfrm>
    </dsp:sp>
    <dsp:sp modelId="{FAF4DFB3-6C91-4E49-986E-6D272B1726A2}">
      <dsp:nvSpPr>
        <dsp:cNvPr id="0" name=""/>
        <dsp:cNvSpPr/>
      </dsp:nvSpPr>
      <dsp:spPr>
        <a:xfrm>
          <a:off x="0" y="2204988"/>
          <a:ext cx="11471275" cy="889200"/>
        </a:xfrm>
        <a:prstGeom prst="roundRect">
          <a:avLst/>
        </a:prstGeom>
        <a:solidFill>
          <a:schemeClr val="accent4">
            <a:hueOff val="-7607267"/>
            <a:satOff val="-583"/>
            <a:lumOff val="-26667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4780" tIns="144780" rIns="144780" bIns="144780" numCol="1" spcCol="1270" anchor="ctr" anchorCtr="0">
          <a:noAutofit/>
        </a:bodyPr>
        <a:lstStyle/>
        <a:p>
          <a:pPr marL="0" lvl="0" indent="0" algn="l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3800" kern="1200" dirty="0">
              <a:hlinkClick xmlns:r="http://schemas.openxmlformats.org/officeDocument/2006/relationships" r:id="rId2"/>
            </a:rPr>
            <a:t>Utenlandsopphold eller frie emner (40 studiepoeng)</a:t>
          </a:r>
          <a:endParaRPr lang="en-US" sz="3800" kern="1200" dirty="0"/>
        </a:p>
      </dsp:txBody>
      <dsp:txXfrm>
        <a:off x="43407" y="2248395"/>
        <a:ext cx="11384461" cy="802386"/>
      </dsp:txXfrm>
    </dsp:sp>
    <dsp:sp modelId="{EA208C51-D629-405E-B811-7E6A988F21A4}">
      <dsp:nvSpPr>
        <dsp:cNvPr id="0" name=""/>
        <dsp:cNvSpPr/>
      </dsp:nvSpPr>
      <dsp:spPr>
        <a:xfrm>
          <a:off x="0" y="3203628"/>
          <a:ext cx="11471275" cy="889200"/>
        </a:xfrm>
        <a:prstGeom prst="roundRect">
          <a:avLst/>
        </a:prstGeom>
        <a:solidFill>
          <a:schemeClr val="accent4">
            <a:hueOff val="-11410900"/>
            <a:satOff val="-874"/>
            <a:lumOff val="-4000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4780" tIns="144780" rIns="144780" bIns="144780" numCol="1" spcCol="1270" anchor="ctr" anchorCtr="0">
          <a:noAutofit/>
        </a:bodyPr>
        <a:lstStyle/>
        <a:p>
          <a:pPr marL="0" lvl="0" indent="0" algn="l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3800" kern="1200" dirty="0">
              <a:hlinkClick xmlns:r="http://schemas.openxmlformats.org/officeDocument/2006/relationships" r:id="rId2"/>
            </a:rPr>
            <a:t>Ex.phil og </a:t>
          </a:r>
          <a:r>
            <a:rPr lang="nb-NO" sz="3800" kern="1200" dirty="0" err="1">
              <a:hlinkClick xmlns:r="http://schemas.openxmlformats.org/officeDocument/2006/relationships" r:id="rId2"/>
            </a:rPr>
            <a:t>ex.fac</a:t>
          </a:r>
          <a:r>
            <a:rPr lang="nb-NO" sz="3800" kern="1200" dirty="0">
              <a:hlinkClick xmlns:r="http://schemas.openxmlformats.org/officeDocument/2006/relationships" r:id="rId2"/>
            </a:rPr>
            <a:t> (20 studiepoeng)</a:t>
          </a:r>
          <a:endParaRPr lang="en-US" sz="3800" kern="1200" dirty="0"/>
        </a:p>
      </dsp:txBody>
      <dsp:txXfrm>
        <a:off x="43407" y="3247035"/>
        <a:ext cx="11384461" cy="802386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405D3F2-3E69-448A-920F-B16216742D28}">
      <dsp:nvSpPr>
        <dsp:cNvPr id="0" name=""/>
        <dsp:cNvSpPr/>
      </dsp:nvSpPr>
      <dsp:spPr>
        <a:xfrm>
          <a:off x="1100955" y="1499136"/>
          <a:ext cx="810000" cy="810000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BD96FC0-20E4-4D85-A66D-D244CF2801F7}">
      <dsp:nvSpPr>
        <dsp:cNvPr id="0" name=""/>
        <dsp:cNvSpPr/>
      </dsp:nvSpPr>
      <dsp:spPr>
        <a:xfrm>
          <a:off x="605955" y="2598175"/>
          <a:ext cx="18000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9334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2100" kern="1200"/>
            <a:t>Læringsmål og undervisning</a:t>
          </a:r>
          <a:endParaRPr lang="en-US" sz="2100" kern="1200"/>
        </a:p>
      </dsp:txBody>
      <dsp:txXfrm>
        <a:off x="605955" y="2598175"/>
        <a:ext cx="1800000" cy="720000"/>
      </dsp:txXfrm>
    </dsp:sp>
    <dsp:sp modelId="{E9D505FF-F1A0-4DB1-A355-D6EAFEDBB100}">
      <dsp:nvSpPr>
        <dsp:cNvPr id="0" name=""/>
        <dsp:cNvSpPr/>
      </dsp:nvSpPr>
      <dsp:spPr>
        <a:xfrm>
          <a:off x="3215955" y="1499136"/>
          <a:ext cx="810000" cy="810000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A0DC879-9535-4AD3-B4FA-54F8067CE89A}">
      <dsp:nvSpPr>
        <dsp:cNvPr id="0" name=""/>
        <dsp:cNvSpPr/>
      </dsp:nvSpPr>
      <dsp:spPr>
        <a:xfrm>
          <a:off x="2720955" y="2598175"/>
          <a:ext cx="18000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9334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2100" kern="1200"/>
            <a:t>Obligatorisk aktivitet</a:t>
          </a:r>
          <a:endParaRPr lang="en-US" sz="2100" kern="1200"/>
        </a:p>
      </dsp:txBody>
      <dsp:txXfrm>
        <a:off x="2720955" y="2598175"/>
        <a:ext cx="1800000" cy="720000"/>
      </dsp:txXfrm>
    </dsp:sp>
    <dsp:sp modelId="{8998B8AF-E280-42FE-B63F-28582F01592B}">
      <dsp:nvSpPr>
        <dsp:cNvPr id="0" name=""/>
        <dsp:cNvSpPr/>
      </dsp:nvSpPr>
      <dsp:spPr>
        <a:xfrm>
          <a:off x="5330955" y="1499136"/>
          <a:ext cx="810000" cy="810000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0C15BF1-73E7-43DB-B222-2254E83349FD}">
      <dsp:nvSpPr>
        <dsp:cNvPr id="0" name=""/>
        <dsp:cNvSpPr/>
      </dsp:nvSpPr>
      <dsp:spPr>
        <a:xfrm>
          <a:off x="4835955" y="2598175"/>
          <a:ext cx="18000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9334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2100" kern="1200"/>
            <a:t>Timeplan</a:t>
          </a:r>
          <a:endParaRPr lang="en-US" sz="2100" kern="1200"/>
        </a:p>
      </dsp:txBody>
      <dsp:txXfrm>
        <a:off x="4835955" y="2598175"/>
        <a:ext cx="1800000" cy="720000"/>
      </dsp:txXfrm>
    </dsp:sp>
    <dsp:sp modelId="{2F25126D-C3F8-43C1-805F-8EDE505893E7}">
      <dsp:nvSpPr>
        <dsp:cNvPr id="0" name=""/>
        <dsp:cNvSpPr/>
      </dsp:nvSpPr>
      <dsp:spPr>
        <a:xfrm>
          <a:off x="7445955" y="1499136"/>
          <a:ext cx="810000" cy="810000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CEC486D-3275-4B2F-86FE-541907AF994E}">
      <dsp:nvSpPr>
        <dsp:cNvPr id="0" name=""/>
        <dsp:cNvSpPr/>
      </dsp:nvSpPr>
      <dsp:spPr>
        <a:xfrm>
          <a:off x="6950955" y="2598175"/>
          <a:ext cx="18000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9334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2100" kern="1200" dirty="0"/>
            <a:t>Pensum</a:t>
          </a:r>
          <a:endParaRPr lang="en-US" sz="2100" kern="1200" dirty="0"/>
        </a:p>
      </dsp:txBody>
      <dsp:txXfrm>
        <a:off x="6950955" y="2598175"/>
        <a:ext cx="1800000" cy="720000"/>
      </dsp:txXfrm>
    </dsp:sp>
    <dsp:sp modelId="{FBE63B73-B17C-4D7A-85D8-D004F4D2526B}">
      <dsp:nvSpPr>
        <dsp:cNvPr id="0" name=""/>
        <dsp:cNvSpPr/>
      </dsp:nvSpPr>
      <dsp:spPr>
        <a:xfrm>
          <a:off x="9560955" y="1499136"/>
          <a:ext cx="810000" cy="810000"/>
        </a:xfrm>
        <a:prstGeom prst="rect">
          <a:avLst/>
        </a:prstGeom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7F3CE93-89C1-4409-AC78-C7BC151D8345}">
      <dsp:nvSpPr>
        <dsp:cNvPr id="0" name=""/>
        <dsp:cNvSpPr/>
      </dsp:nvSpPr>
      <dsp:spPr>
        <a:xfrm>
          <a:off x="9065955" y="2598175"/>
          <a:ext cx="18000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9334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2100" kern="1200"/>
            <a:t>Eksamen</a:t>
          </a:r>
          <a:endParaRPr lang="en-US" sz="2100" kern="1200"/>
        </a:p>
      </dsp:txBody>
      <dsp:txXfrm>
        <a:off x="9065955" y="2598175"/>
        <a:ext cx="1800000" cy="720000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3473498-CDB2-407A-A9B6-ADED23BF3900}">
      <dsp:nvSpPr>
        <dsp:cNvPr id="0" name=""/>
        <dsp:cNvSpPr/>
      </dsp:nvSpPr>
      <dsp:spPr>
        <a:xfrm>
          <a:off x="0" y="0"/>
          <a:ext cx="850680" cy="850680"/>
        </a:xfrm>
        <a:prstGeom prst="pie">
          <a:avLst>
            <a:gd name="adj1" fmla="val 5400000"/>
            <a:gd name="adj2" fmla="val 1620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9644ADE-89B7-46BD-AB85-EC57624C54E6}">
      <dsp:nvSpPr>
        <dsp:cNvPr id="0" name=""/>
        <dsp:cNvSpPr/>
      </dsp:nvSpPr>
      <dsp:spPr>
        <a:xfrm>
          <a:off x="425339" y="0"/>
          <a:ext cx="10480983" cy="850680"/>
        </a:xfrm>
        <a:prstGeom prst="rect">
          <a:avLst/>
        </a:prstGeom>
        <a:solidFill>
          <a:schemeClr val="accent6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/>
            <a:t>Les </a:t>
          </a:r>
          <a:r>
            <a:rPr lang="en-US" sz="2500" kern="1200" dirty="0" err="1"/>
            <a:t>emnebeskrivelser</a:t>
          </a:r>
          <a:r>
            <a:rPr lang="en-US" sz="2500" kern="1200" dirty="0"/>
            <a:t> </a:t>
          </a:r>
          <a:r>
            <a:rPr lang="en-US" sz="2500" kern="1200" dirty="0" err="1"/>
            <a:t>og</a:t>
          </a:r>
          <a:r>
            <a:rPr lang="en-US" sz="2500" kern="1200" dirty="0"/>
            <a:t> </a:t>
          </a:r>
          <a:r>
            <a:rPr lang="en-US" sz="2500" kern="1200" dirty="0" err="1"/>
            <a:t>semestersider</a:t>
          </a:r>
          <a:r>
            <a:rPr lang="en-US" sz="2500" kern="1200" dirty="0"/>
            <a:t> </a:t>
          </a:r>
          <a:r>
            <a:rPr lang="en-US" sz="2500" kern="1200" dirty="0" err="1"/>
            <a:t>nøye</a:t>
          </a:r>
          <a:r>
            <a:rPr lang="en-US" sz="2500" kern="1200" dirty="0"/>
            <a:t> </a:t>
          </a:r>
          <a:r>
            <a:rPr lang="en-US" sz="2500" kern="1200" dirty="0" err="1"/>
            <a:t>hvert</a:t>
          </a:r>
          <a:r>
            <a:rPr lang="en-US" sz="2500" kern="1200" dirty="0"/>
            <a:t> semester– </a:t>
          </a:r>
          <a:r>
            <a:rPr lang="en-US" sz="2500" kern="1200" dirty="0" err="1"/>
            <a:t>før</a:t>
          </a:r>
          <a:r>
            <a:rPr lang="en-US" sz="2500" kern="1200" dirty="0"/>
            <a:t> </a:t>
          </a:r>
          <a:r>
            <a:rPr lang="en-US" sz="2500" kern="1200" dirty="0" err="1"/>
            <a:t>undervisningen</a:t>
          </a:r>
          <a:r>
            <a:rPr lang="en-US" sz="2500" kern="1200" dirty="0"/>
            <a:t> </a:t>
          </a:r>
          <a:r>
            <a:rPr lang="en-US" sz="2500" kern="1200" dirty="0" err="1"/>
            <a:t>begynner</a:t>
          </a:r>
          <a:r>
            <a:rPr lang="en-US" sz="2500" kern="1200" dirty="0"/>
            <a:t>.</a:t>
          </a:r>
          <a:endParaRPr lang="en-GB" sz="2500" kern="1200" dirty="0"/>
        </a:p>
      </dsp:txBody>
      <dsp:txXfrm>
        <a:off x="425339" y="0"/>
        <a:ext cx="10480983" cy="850680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E7393B1-B644-4B8C-8170-0EA0B62E12D6}">
      <dsp:nvSpPr>
        <dsp:cNvPr id="0" name=""/>
        <dsp:cNvSpPr/>
      </dsp:nvSpPr>
      <dsp:spPr>
        <a:xfrm>
          <a:off x="933192" y="37998"/>
          <a:ext cx="4699637" cy="1468636"/>
        </a:xfrm>
        <a:prstGeom prst="rect">
          <a:avLst/>
        </a:prstGeom>
        <a:solidFill>
          <a:schemeClr val="lt1">
            <a:alpha val="55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4757" tIns="102870" rIns="102870" bIns="102870" numCol="1" spcCol="1270" anchor="ctr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 dirty="0" err="1"/>
            <a:t>Personlig</a:t>
          </a:r>
          <a:r>
            <a:rPr lang="en-US" sz="2700" kern="1200" dirty="0"/>
            <a:t> </a:t>
          </a:r>
          <a:r>
            <a:rPr lang="en-US" sz="2700" kern="1200" dirty="0" err="1"/>
            <a:t>sjekkliste</a:t>
          </a:r>
          <a:r>
            <a:rPr lang="en-US" sz="2700" kern="1200" dirty="0"/>
            <a:t> med </a:t>
          </a:r>
          <a:r>
            <a:rPr lang="en-US" sz="2700" kern="1200" dirty="0" err="1"/>
            <a:t>oppgaver</a:t>
          </a:r>
          <a:r>
            <a:rPr lang="en-US" sz="2700" kern="1200" dirty="0"/>
            <a:t> for </a:t>
          </a:r>
          <a:r>
            <a:rPr lang="en-US" sz="2700" kern="1200" dirty="0" err="1"/>
            <a:t>studiestart</a:t>
          </a:r>
          <a:endParaRPr lang="en-US" sz="2700" kern="1200" dirty="0"/>
        </a:p>
      </dsp:txBody>
      <dsp:txXfrm>
        <a:off x="933192" y="37998"/>
        <a:ext cx="4699637" cy="1468636"/>
      </dsp:txXfrm>
    </dsp:sp>
    <dsp:sp modelId="{821F370F-5A8F-49F9-BAE1-9B7BD1A587C2}">
      <dsp:nvSpPr>
        <dsp:cNvPr id="0" name=""/>
        <dsp:cNvSpPr/>
      </dsp:nvSpPr>
      <dsp:spPr>
        <a:xfrm>
          <a:off x="737373" y="236507"/>
          <a:ext cx="1028045" cy="720778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 l="-1000" r="-1000"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6C13BBA8-26D5-463F-A4FA-8CA84E6A8A87}">
      <dsp:nvSpPr>
        <dsp:cNvPr id="0" name=""/>
        <dsp:cNvSpPr/>
      </dsp:nvSpPr>
      <dsp:spPr>
        <a:xfrm>
          <a:off x="6034263" y="37998"/>
          <a:ext cx="4699637" cy="1468636"/>
        </a:xfrm>
        <a:prstGeom prst="rect">
          <a:avLst/>
        </a:prstGeom>
        <a:solidFill>
          <a:schemeClr val="lt1">
            <a:alpha val="55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4757" tIns="102870" rIns="102870" bIns="102870" numCol="1" spcCol="1270" anchor="ctr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2700" kern="1200" dirty="0"/>
            <a:t>Beskjeder fra underviser</a:t>
          </a:r>
          <a:endParaRPr lang="en-US" sz="2700" kern="1200" dirty="0"/>
        </a:p>
      </dsp:txBody>
      <dsp:txXfrm>
        <a:off x="6034263" y="37998"/>
        <a:ext cx="4699637" cy="1468636"/>
      </dsp:txXfrm>
    </dsp:sp>
    <dsp:sp modelId="{402D72F6-CC07-4714-9339-AF6BB61975F1}">
      <dsp:nvSpPr>
        <dsp:cNvPr id="0" name=""/>
        <dsp:cNvSpPr/>
      </dsp:nvSpPr>
      <dsp:spPr>
        <a:xfrm>
          <a:off x="5838444" y="189351"/>
          <a:ext cx="1028045" cy="815091"/>
        </a:xfrm>
        <a:prstGeom prst="rect">
          <a:avLst/>
        </a:prstGeom>
        <a:blipFill rotWithShape="1">
          <a:blip xmlns:r="http://schemas.openxmlformats.org/officeDocument/2006/relationships" r:embed="rId3"/>
          <a:srcRect/>
          <a:stretch>
            <a:fillRect t="-24000" b="-24000"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73E86E66-871F-457C-BA8E-DC96D2DF2F2A}">
      <dsp:nvSpPr>
        <dsp:cNvPr id="0" name=""/>
        <dsp:cNvSpPr/>
      </dsp:nvSpPr>
      <dsp:spPr>
        <a:xfrm>
          <a:off x="933192" y="1674713"/>
          <a:ext cx="4699637" cy="1468636"/>
        </a:xfrm>
        <a:prstGeom prst="rect">
          <a:avLst/>
        </a:prstGeom>
        <a:solidFill>
          <a:schemeClr val="lt1">
            <a:alpha val="55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4757" tIns="102870" rIns="102870" bIns="102870" numCol="1" spcCol="1270" anchor="ctr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2700" kern="1200" dirty="0"/>
            <a:t>Personlig timeplan som kan synkroniseres med kalender på mobil</a:t>
          </a:r>
          <a:endParaRPr lang="en-US" sz="2700" kern="1200" dirty="0"/>
        </a:p>
      </dsp:txBody>
      <dsp:txXfrm>
        <a:off x="933192" y="1674713"/>
        <a:ext cx="4699637" cy="1468636"/>
      </dsp:txXfrm>
    </dsp:sp>
    <dsp:sp modelId="{B80A647A-0C47-45E5-A103-EFE1ADF4B8EF}">
      <dsp:nvSpPr>
        <dsp:cNvPr id="0" name=""/>
        <dsp:cNvSpPr/>
      </dsp:nvSpPr>
      <dsp:spPr>
        <a:xfrm>
          <a:off x="737373" y="1826065"/>
          <a:ext cx="1028045" cy="815091"/>
        </a:xfrm>
        <a:prstGeom prst="rect">
          <a:avLst/>
        </a:prstGeom>
        <a:blipFill rotWithShape="1">
          <a:blip xmlns:r="http://schemas.openxmlformats.org/officeDocument/2006/relationships" r:embed="rId4"/>
          <a:srcRect/>
          <a:stretch>
            <a:fillRect t="-27000" b="-27000"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1EDCEFAF-5FD2-4CD1-862B-5EC7B49D7A2B}">
      <dsp:nvSpPr>
        <dsp:cNvPr id="0" name=""/>
        <dsp:cNvSpPr/>
      </dsp:nvSpPr>
      <dsp:spPr>
        <a:xfrm>
          <a:off x="6034263" y="1674713"/>
          <a:ext cx="4699637" cy="1468636"/>
        </a:xfrm>
        <a:prstGeom prst="rect">
          <a:avLst/>
        </a:prstGeom>
        <a:solidFill>
          <a:schemeClr val="lt1">
            <a:alpha val="55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4757" tIns="102870" rIns="102870" bIns="102870" numCol="1" spcCol="1270" anchor="ctr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2700" kern="1200" dirty="0"/>
            <a:t>Snarveier til andre ressurser</a:t>
          </a:r>
          <a:endParaRPr lang="en-US" sz="2700" kern="1200" dirty="0"/>
        </a:p>
      </dsp:txBody>
      <dsp:txXfrm>
        <a:off x="6034263" y="1674713"/>
        <a:ext cx="4699637" cy="1468636"/>
      </dsp:txXfrm>
    </dsp:sp>
    <dsp:sp modelId="{455DB11D-0313-4421-BB7B-AB67AE09FCBC}">
      <dsp:nvSpPr>
        <dsp:cNvPr id="0" name=""/>
        <dsp:cNvSpPr/>
      </dsp:nvSpPr>
      <dsp:spPr>
        <a:xfrm>
          <a:off x="5838444" y="1841802"/>
          <a:ext cx="1028045" cy="783617"/>
        </a:xfrm>
        <a:prstGeom prst="rect">
          <a:avLst/>
        </a:prstGeom>
        <a:blipFill rotWithShape="1">
          <a:blip xmlns:r="http://schemas.openxmlformats.org/officeDocument/2006/relationships" r:embed="rId5"/>
          <a:srcRect/>
          <a:stretch>
            <a:fillRect t="-27000" b="-27000"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3B3C802A-21D7-442C-A236-3241734B0610}">
      <dsp:nvSpPr>
        <dsp:cNvPr id="0" name=""/>
        <dsp:cNvSpPr/>
      </dsp:nvSpPr>
      <dsp:spPr>
        <a:xfrm>
          <a:off x="933192" y="3311427"/>
          <a:ext cx="4699637" cy="1468636"/>
        </a:xfrm>
        <a:prstGeom prst="rect">
          <a:avLst/>
        </a:prstGeom>
        <a:solidFill>
          <a:schemeClr val="lt1">
            <a:alpha val="55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4757" tIns="102870" rIns="102870" bIns="102870" numCol="1" spcCol="1270" anchor="ctr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2700" kern="1200" dirty="0"/>
            <a:t>Lenker til studieprogram og emnesider</a:t>
          </a:r>
          <a:endParaRPr lang="en-US" sz="2700" kern="1200" dirty="0"/>
        </a:p>
      </dsp:txBody>
      <dsp:txXfrm>
        <a:off x="933192" y="3311427"/>
        <a:ext cx="4699637" cy="1468636"/>
      </dsp:txXfrm>
    </dsp:sp>
    <dsp:sp modelId="{4A9A6353-C4DE-4582-938E-EC8642B42B38}">
      <dsp:nvSpPr>
        <dsp:cNvPr id="0" name=""/>
        <dsp:cNvSpPr/>
      </dsp:nvSpPr>
      <dsp:spPr>
        <a:xfrm>
          <a:off x="737373" y="3462779"/>
          <a:ext cx="1028045" cy="815091"/>
        </a:xfrm>
        <a:prstGeom prst="rect">
          <a:avLst/>
        </a:prstGeom>
        <a:blipFill rotWithShape="1">
          <a:blip xmlns:r="http://schemas.openxmlformats.org/officeDocument/2006/relationships" r:embed="rId6"/>
          <a:srcRect/>
          <a:stretch>
            <a:fillRect t="-26000" b="-26000"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5DCDCFE1-3935-4D57-A02B-044EBDC50BBE}">
      <dsp:nvSpPr>
        <dsp:cNvPr id="0" name=""/>
        <dsp:cNvSpPr/>
      </dsp:nvSpPr>
      <dsp:spPr>
        <a:xfrm>
          <a:off x="6034263" y="3311427"/>
          <a:ext cx="4699637" cy="1468636"/>
        </a:xfrm>
        <a:prstGeom prst="rect">
          <a:avLst/>
        </a:prstGeom>
        <a:solidFill>
          <a:schemeClr val="lt1">
            <a:alpha val="55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4757" tIns="102870" rIns="102870" bIns="102870" numCol="1" spcCol="1270" anchor="ctr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2700" kern="1200" dirty="0"/>
            <a:t>Lenker til tilrettelegging, permisjon og fravær</a:t>
          </a:r>
          <a:endParaRPr lang="en-US" sz="2700" kern="1200" dirty="0"/>
        </a:p>
      </dsp:txBody>
      <dsp:txXfrm>
        <a:off x="6034263" y="3311427"/>
        <a:ext cx="4699637" cy="1468636"/>
      </dsp:txXfrm>
    </dsp:sp>
    <dsp:sp modelId="{8FF26971-1ED7-4FF6-944F-2458FCBAE00D}">
      <dsp:nvSpPr>
        <dsp:cNvPr id="0" name=""/>
        <dsp:cNvSpPr/>
      </dsp:nvSpPr>
      <dsp:spPr>
        <a:xfrm>
          <a:off x="5838444" y="3494430"/>
          <a:ext cx="1028045" cy="751789"/>
        </a:xfrm>
        <a:prstGeom prst="rect">
          <a:avLst/>
        </a:prstGeom>
        <a:blipFill rotWithShape="1">
          <a:blip xmlns:r="http://schemas.openxmlformats.org/officeDocument/2006/relationships" r:embed="rId7"/>
          <a:srcRect/>
          <a:stretch>
            <a:fillRect t="-25000" b="-25000"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6E4E0AA-B748-4128-93ED-353E364B727F}">
      <dsp:nvSpPr>
        <dsp:cNvPr id="0" name=""/>
        <dsp:cNvSpPr/>
      </dsp:nvSpPr>
      <dsp:spPr>
        <a:xfrm>
          <a:off x="0" y="1784"/>
          <a:ext cx="11471275" cy="904624"/>
        </a:xfrm>
        <a:prstGeom prst="roundRect">
          <a:avLst>
            <a:gd name="adj" fmla="val 10000"/>
          </a:avLst>
        </a:prstGeom>
        <a:solidFill>
          <a:schemeClr val="accent5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199A633-7A54-4BC1-A31D-CCE305C89A1F}">
      <dsp:nvSpPr>
        <dsp:cNvPr id="0" name=""/>
        <dsp:cNvSpPr/>
      </dsp:nvSpPr>
      <dsp:spPr>
        <a:xfrm>
          <a:off x="273648" y="205325"/>
          <a:ext cx="497543" cy="497543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5250449-CA63-4385-9D23-F987D864CBED}">
      <dsp:nvSpPr>
        <dsp:cNvPr id="0" name=""/>
        <dsp:cNvSpPr/>
      </dsp:nvSpPr>
      <dsp:spPr>
        <a:xfrm>
          <a:off x="1044841" y="1784"/>
          <a:ext cx="10426433" cy="90462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739" tIns="95739" rIns="95739" bIns="95739" numCol="1" spcCol="1270" anchor="ctr" anchorCtr="0">
          <a:noAutofit/>
        </a:bodyPr>
        <a:lstStyle/>
        <a:p>
          <a:pPr marL="0" lvl="0" indent="0" algn="l" defTabSz="9779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2200" kern="1200" dirty="0"/>
            <a:t>Oppmelding til emner – frist 14. august</a:t>
          </a:r>
          <a:endParaRPr lang="en-US" sz="2200" kern="1200" dirty="0"/>
        </a:p>
      </dsp:txBody>
      <dsp:txXfrm>
        <a:off x="1044841" y="1784"/>
        <a:ext cx="10426433" cy="904624"/>
      </dsp:txXfrm>
    </dsp:sp>
    <dsp:sp modelId="{8A7CDFD8-8A51-4237-9987-BA42CAF7854C}">
      <dsp:nvSpPr>
        <dsp:cNvPr id="0" name=""/>
        <dsp:cNvSpPr/>
      </dsp:nvSpPr>
      <dsp:spPr>
        <a:xfrm>
          <a:off x="0" y="1132565"/>
          <a:ext cx="11471275" cy="904624"/>
        </a:xfrm>
        <a:prstGeom prst="roundRect">
          <a:avLst>
            <a:gd name="adj" fmla="val 10000"/>
          </a:avLst>
        </a:prstGeom>
        <a:solidFill>
          <a:schemeClr val="accent5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796C57A-9570-4EA6-909D-3A51C7153CEB}">
      <dsp:nvSpPr>
        <dsp:cNvPr id="0" name=""/>
        <dsp:cNvSpPr/>
      </dsp:nvSpPr>
      <dsp:spPr>
        <a:xfrm>
          <a:off x="273648" y="1336106"/>
          <a:ext cx="497543" cy="497543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2F7B92D-8E3C-4135-B408-2DD47E117A01}">
      <dsp:nvSpPr>
        <dsp:cNvPr id="0" name=""/>
        <dsp:cNvSpPr/>
      </dsp:nvSpPr>
      <dsp:spPr>
        <a:xfrm>
          <a:off x="1044841" y="1132565"/>
          <a:ext cx="10426433" cy="90462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739" tIns="95739" rIns="95739" bIns="95739" numCol="1" spcCol="1270" anchor="ctr" anchorCtr="0">
          <a:noAutofit/>
        </a:bodyPr>
        <a:lstStyle/>
        <a:p>
          <a:pPr marL="0" lvl="0" indent="0" algn="l" defTabSz="9779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2200" kern="1200" dirty="0"/>
            <a:t>Betale semesteravgift – frist 1. september</a:t>
          </a:r>
          <a:endParaRPr lang="en-US" sz="2200" kern="1200" dirty="0"/>
        </a:p>
      </dsp:txBody>
      <dsp:txXfrm>
        <a:off x="1044841" y="1132565"/>
        <a:ext cx="10426433" cy="904624"/>
      </dsp:txXfrm>
    </dsp:sp>
    <dsp:sp modelId="{EC435798-3B3E-4C81-BE78-C29AAEDAE761}">
      <dsp:nvSpPr>
        <dsp:cNvPr id="0" name=""/>
        <dsp:cNvSpPr/>
      </dsp:nvSpPr>
      <dsp:spPr>
        <a:xfrm>
          <a:off x="0" y="2263346"/>
          <a:ext cx="11471275" cy="904624"/>
        </a:xfrm>
        <a:prstGeom prst="roundRect">
          <a:avLst>
            <a:gd name="adj" fmla="val 10000"/>
          </a:avLst>
        </a:prstGeom>
        <a:solidFill>
          <a:schemeClr val="accent5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1B2A90B-5DBA-4F7A-8A15-939572170DFB}">
      <dsp:nvSpPr>
        <dsp:cNvPr id="0" name=""/>
        <dsp:cNvSpPr/>
      </dsp:nvSpPr>
      <dsp:spPr>
        <a:xfrm>
          <a:off x="273648" y="2466887"/>
          <a:ext cx="497543" cy="497543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14F7028-380F-4774-98AC-C822E9ED2CEB}">
      <dsp:nvSpPr>
        <dsp:cNvPr id="0" name=""/>
        <dsp:cNvSpPr/>
      </dsp:nvSpPr>
      <dsp:spPr>
        <a:xfrm>
          <a:off x="1044841" y="2263346"/>
          <a:ext cx="10426433" cy="90462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739" tIns="95739" rIns="95739" bIns="95739" numCol="1" spcCol="1270" anchor="ctr" anchorCtr="0">
          <a:noAutofit/>
        </a:bodyPr>
        <a:lstStyle/>
        <a:p>
          <a:pPr marL="0" lvl="0" indent="0" algn="l" defTabSz="9779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2200" kern="1200" dirty="0" err="1"/>
            <a:t>Eksamensesultater</a:t>
          </a:r>
          <a:r>
            <a:rPr lang="nb-NO" sz="2200" kern="1200" dirty="0"/>
            <a:t> og karakterer</a:t>
          </a:r>
          <a:endParaRPr lang="en-US" sz="2200" kern="1200" dirty="0"/>
        </a:p>
      </dsp:txBody>
      <dsp:txXfrm>
        <a:off x="1044841" y="2263346"/>
        <a:ext cx="10426433" cy="904624"/>
      </dsp:txXfrm>
    </dsp:sp>
    <dsp:sp modelId="{A7BBA321-CF3E-4FEB-8C15-2206DC94CB45}">
      <dsp:nvSpPr>
        <dsp:cNvPr id="0" name=""/>
        <dsp:cNvSpPr/>
      </dsp:nvSpPr>
      <dsp:spPr>
        <a:xfrm>
          <a:off x="0" y="3394127"/>
          <a:ext cx="11471275" cy="904624"/>
        </a:xfrm>
        <a:prstGeom prst="roundRect">
          <a:avLst>
            <a:gd name="adj" fmla="val 10000"/>
          </a:avLst>
        </a:prstGeom>
        <a:solidFill>
          <a:schemeClr val="accent5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4070782-396F-4F9E-89E2-09427EDAE4F1}">
      <dsp:nvSpPr>
        <dsp:cNvPr id="0" name=""/>
        <dsp:cNvSpPr/>
      </dsp:nvSpPr>
      <dsp:spPr>
        <a:xfrm>
          <a:off x="273648" y="3597667"/>
          <a:ext cx="497543" cy="497543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F4AF0CE-ACD2-4800-973F-1596065CD22B}">
      <dsp:nvSpPr>
        <dsp:cNvPr id="0" name=""/>
        <dsp:cNvSpPr/>
      </dsp:nvSpPr>
      <dsp:spPr>
        <a:xfrm>
          <a:off x="1044841" y="3394127"/>
          <a:ext cx="10426433" cy="90462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739" tIns="95739" rIns="95739" bIns="95739" numCol="1" spcCol="1270" anchor="ctr" anchorCtr="0">
          <a:noAutofit/>
        </a:bodyPr>
        <a:lstStyle/>
        <a:p>
          <a:pPr marL="0" lvl="0" indent="0" algn="l" defTabSz="9779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2200" kern="1200"/>
            <a:t>Formelle beskjeder</a:t>
          </a:r>
          <a:endParaRPr lang="en-US" sz="2200" kern="1200"/>
        </a:p>
      </dsp:txBody>
      <dsp:txXfrm>
        <a:off x="1044841" y="3394127"/>
        <a:ext cx="10426433" cy="904624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8D97C38-B64D-4AE6-9D4E-234525EF8B98}">
      <dsp:nvSpPr>
        <dsp:cNvPr id="0" name=""/>
        <dsp:cNvSpPr/>
      </dsp:nvSpPr>
      <dsp:spPr>
        <a:xfrm>
          <a:off x="0" y="26268"/>
          <a:ext cx="11471275" cy="4248000"/>
        </a:xfrm>
        <a:prstGeom prst="rightArrow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63E717E-F268-484A-A139-F42042499965}">
      <dsp:nvSpPr>
        <dsp:cNvPr id="0" name=""/>
        <dsp:cNvSpPr/>
      </dsp:nvSpPr>
      <dsp:spPr>
        <a:xfrm>
          <a:off x="8337696" y="1088268"/>
          <a:ext cx="2058444" cy="2124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203200" rIns="0" bIns="203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n-NO" sz="2000" kern="1200" dirty="0"/>
            <a:t>Er </a:t>
          </a:r>
          <a:r>
            <a:rPr lang="nn-NO" sz="2000" kern="1200" dirty="0" err="1"/>
            <a:t>noen</a:t>
          </a:r>
          <a:r>
            <a:rPr lang="nn-NO" sz="2000" kern="1200" dirty="0"/>
            <a:t> av </a:t>
          </a:r>
          <a:r>
            <a:rPr lang="nn-NO" sz="2000" kern="1200" dirty="0" err="1"/>
            <a:t>eksamenene</a:t>
          </a:r>
          <a:r>
            <a:rPr lang="nn-NO" sz="2000" kern="1200" dirty="0"/>
            <a:t> på </a:t>
          </a:r>
          <a:r>
            <a:rPr lang="nn-NO" sz="2000" kern="1200" dirty="0" err="1"/>
            <a:t>samme</a:t>
          </a:r>
          <a:r>
            <a:rPr lang="nn-NO" sz="2000" kern="1200" dirty="0"/>
            <a:t> dag?</a:t>
          </a:r>
          <a:endParaRPr lang="en-GB" sz="2000" kern="1200" dirty="0"/>
        </a:p>
      </dsp:txBody>
      <dsp:txXfrm>
        <a:off x="8337696" y="1088268"/>
        <a:ext cx="2058444" cy="2124000"/>
      </dsp:txXfrm>
    </dsp:sp>
    <dsp:sp modelId="{20E563A0-937C-43A7-A60F-01614D05C193}">
      <dsp:nvSpPr>
        <dsp:cNvPr id="0" name=""/>
        <dsp:cNvSpPr/>
      </dsp:nvSpPr>
      <dsp:spPr>
        <a:xfrm>
          <a:off x="5867563" y="1088268"/>
          <a:ext cx="2058444" cy="2124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203200" rIns="0" bIns="203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n-NO" sz="2000" kern="1200" dirty="0"/>
            <a:t>Når går </a:t>
          </a:r>
          <a:r>
            <a:rPr lang="nn-NO" sz="2000" kern="1200" dirty="0" err="1"/>
            <a:t>undervisningen</a:t>
          </a:r>
          <a:r>
            <a:rPr lang="nn-NO" sz="2000" kern="1200" dirty="0"/>
            <a:t>? Kolliderer </a:t>
          </a:r>
          <a:r>
            <a:rPr lang="nn-NO" sz="2000" kern="1200" dirty="0" err="1"/>
            <a:t>timeplanene</a:t>
          </a:r>
          <a:r>
            <a:rPr lang="nn-NO" sz="2000" kern="1200" dirty="0"/>
            <a:t>?</a:t>
          </a:r>
          <a:endParaRPr lang="en-GB" sz="2000" kern="1200" dirty="0"/>
        </a:p>
      </dsp:txBody>
      <dsp:txXfrm>
        <a:off x="5867563" y="1088268"/>
        <a:ext cx="2058444" cy="2124000"/>
      </dsp:txXfrm>
    </dsp:sp>
    <dsp:sp modelId="{AD4A56D6-B5C5-433D-B7B7-69E35E9E81D5}">
      <dsp:nvSpPr>
        <dsp:cNvPr id="0" name=""/>
        <dsp:cNvSpPr/>
      </dsp:nvSpPr>
      <dsp:spPr>
        <a:xfrm>
          <a:off x="3397430" y="1088268"/>
          <a:ext cx="2058444" cy="2124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203200" rIns="0" bIns="203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n-NO" sz="2000" kern="1200" dirty="0" err="1"/>
            <a:t>Hvilke</a:t>
          </a:r>
          <a:r>
            <a:rPr lang="nn-NO" sz="2000" kern="1200" dirty="0"/>
            <a:t> </a:t>
          </a:r>
          <a:r>
            <a:rPr lang="nn-NO" sz="2000" kern="1200" dirty="0" err="1"/>
            <a:t>emner</a:t>
          </a:r>
          <a:r>
            <a:rPr lang="nn-NO" sz="2000" kern="1200" dirty="0"/>
            <a:t> skal du ta? </a:t>
          </a:r>
          <a:r>
            <a:rPr lang="nn-NO" sz="2000" kern="1200" dirty="0" err="1"/>
            <a:t>Hva</a:t>
          </a:r>
          <a:r>
            <a:rPr lang="nn-NO" sz="2000" kern="1200" dirty="0"/>
            <a:t> er emnekodene?</a:t>
          </a:r>
          <a:endParaRPr lang="en-GB" sz="2000" kern="1200" dirty="0"/>
        </a:p>
      </dsp:txBody>
      <dsp:txXfrm>
        <a:off x="3397430" y="1088268"/>
        <a:ext cx="2058444" cy="2124000"/>
      </dsp:txXfrm>
    </dsp:sp>
    <dsp:sp modelId="{73CBF0C1-C73E-41A3-B457-488937B55F80}">
      <dsp:nvSpPr>
        <dsp:cNvPr id="0" name=""/>
        <dsp:cNvSpPr/>
      </dsp:nvSpPr>
      <dsp:spPr>
        <a:xfrm>
          <a:off x="927297" y="1088268"/>
          <a:ext cx="2058444" cy="2124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203200" rIns="0" bIns="203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n-NO" sz="2000" kern="1200" dirty="0"/>
            <a:t>Stemmer </a:t>
          </a:r>
          <a:r>
            <a:rPr lang="nn-NO" sz="2000" kern="1200" dirty="0" err="1"/>
            <a:t>valgene</a:t>
          </a:r>
          <a:r>
            <a:rPr lang="nn-NO" sz="2000" kern="1200" dirty="0"/>
            <a:t> dine med oppbygning av graden?</a:t>
          </a:r>
          <a:endParaRPr lang="en-GB" sz="2000" kern="1200" dirty="0"/>
        </a:p>
      </dsp:txBody>
      <dsp:txXfrm>
        <a:off x="927297" y="1088268"/>
        <a:ext cx="2058444" cy="2124000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547A3E9-A106-43B5-B50D-F58BA881AFC0}">
      <dsp:nvSpPr>
        <dsp:cNvPr id="0" name=""/>
        <dsp:cNvSpPr/>
      </dsp:nvSpPr>
      <dsp:spPr>
        <a:xfrm>
          <a:off x="0" y="1785"/>
          <a:ext cx="11471910" cy="904743"/>
        </a:xfrm>
        <a:prstGeom prst="roundRect">
          <a:avLst>
            <a:gd name="adj" fmla="val 10000"/>
          </a:avLst>
        </a:prstGeom>
        <a:solidFill>
          <a:schemeClr val="accent5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3DC180C-236D-4B92-99CB-180F4213D0D6}">
      <dsp:nvSpPr>
        <dsp:cNvPr id="0" name=""/>
        <dsp:cNvSpPr/>
      </dsp:nvSpPr>
      <dsp:spPr>
        <a:xfrm>
          <a:off x="273684" y="205352"/>
          <a:ext cx="497609" cy="497609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3BAEE2B-80E7-4AD1-AAB6-B3C0FE8BD553}">
      <dsp:nvSpPr>
        <dsp:cNvPr id="0" name=""/>
        <dsp:cNvSpPr/>
      </dsp:nvSpPr>
      <dsp:spPr>
        <a:xfrm>
          <a:off x="1044979" y="1785"/>
          <a:ext cx="10426930" cy="90474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752" tIns="95752" rIns="95752" bIns="95752" numCol="1" spcCol="1270" anchor="ctr" anchorCtr="0">
          <a:noAutofit/>
        </a:bodyPr>
        <a:lstStyle/>
        <a:p>
          <a:pPr marL="0" lvl="0" indent="0" algn="l" defTabSz="9779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2200" b="0" i="0" kern="1200" dirty="0"/>
            <a:t>Hjemmeside for hvert emne</a:t>
          </a:r>
          <a:endParaRPr lang="en-US" sz="2200" kern="1200" dirty="0"/>
        </a:p>
      </dsp:txBody>
      <dsp:txXfrm>
        <a:off x="1044979" y="1785"/>
        <a:ext cx="10426930" cy="904743"/>
      </dsp:txXfrm>
    </dsp:sp>
    <dsp:sp modelId="{3014D3A8-0B1B-4230-A699-60442C0C2FF4}">
      <dsp:nvSpPr>
        <dsp:cNvPr id="0" name=""/>
        <dsp:cNvSpPr/>
      </dsp:nvSpPr>
      <dsp:spPr>
        <a:xfrm>
          <a:off x="0" y="1132714"/>
          <a:ext cx="11471910" cy="904743"/>
        </a:xfrm>
        <a:prstGeom prst="roundRect">
          <a:avLst>
            <a:gd name="adj" fmla="val 10000"/>
          </a:avLst>
        </a:prstGeom>
        <a:solidFill>
          <a:schemeClr val="accent5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884CCD6-F1DC-4314-8BB5-EF70BDFCFB13}">
      <dsp:nvSpPr>
        <dsp:cNvPr id="0" name=""/>
        <dsp:cNvSpPr/>
      </dsp:nvSpPr>
      <dsp:spPr>
        <a:xfrm>
          <a:off x="273684" y="1336282"/>
          <a:ext cx="497609" cy="497609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B80184B-5025-4EA4-BD84-23ECB7D915FB}">
      <dsp:nvSpPr>
        <dsp:cNvPr id="0" name=""/>
        <dsp:cNvSpPr/>
      </dsp:nvSpPr>
      <dsp:spPr>
        <a:xfrm>
          <a:off x="1044979" y="1132714"/>
          <a:ext cx="10426930" cy="90474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752" tIns="95752" rIns="95752" bIns="95752" numCol="1" spcCol="1270" anchor="ctr" anchorCtr="0">
          <a:noAutofit/>
        </a:bodyPr>
        <a:lstStyle/>
        <a:p>
          <a:pPr marL="0" lvl="0" indent="0" algn="l" defTabSz="9779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/>
            <a:t>Pensum </a:t>
          </a:r>
          <a:r>
            <a:rPr lang="en-US" sz="2200" kern="1200" dirty="0" err="1"/>
            <a:t>og</a:t>
          </a:r>
          <a:r>
            <a:rPr lang="en-US" sz="2200" kern="1200" dirty="0"/>
            <a:t> </a:t>
          </a:r>
          <a:r>
            <a:rPr lang="en-US" sz="2200" kern="1200" dirty="0" err="1"/>
            <a:t>undervisningsressurser</a:t>
          </a:r>
          <a:endParaRPr lang="en-US" sz="2200" kern="1200" dirty="0"/>
        </a:p>
      </dsp:txBody>
      <dsp:txXfrm>
        <a:off x="1044979" y="1132714"/>
        <a:ext cx="10426930" cy="904743"/>
      </dsp:txXfrm>
    </dsp:sp>
    <dsp:sp modelId="{D4D435CA-1E32-4178-B0E1-862A8AA84529}">
      <dsp:nvSpPr>
        <dsp:cNvPr id="0" name=""/>
        <dsp:cNvSpPr/>
      </dsp:nvSpPr>
      <dsp:spPr>
        <a:xfrm>
          <a:off x="0" y="2263644"/>
          <a:ext cx="11471910" cy="904743"/>
        </a:xfrm>
        <a:prstGeom prst="roundRect">
          <a:avLst>
            <a:gd name="adj" fmla="val 10000"/>
          </a:avLst>
        </a:prstGeom>
        <a:solidFill>
          <a:schemeClr val="accent5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30787AC-BDE8-4C56-B918-4EF58499A057}">
      <dsp:nvSpPr>
        <dsp:cNvPr id="0" name=""/>
        <dsp:cNvSpPr/>
      </dsp:nvSpPr>
      <dsp:spPr>
        <a:xfrm>
          <a:off x="273684" y="2467211"/>
          <a:ext cx="497609" cy="497609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357FBF0-3349-4AAE-8187-76A176FA662B}">
      <dsp:nvSpPr>
        <dsp:cNvPr id="0" name=""/>
        <dsp:cNvSpPr/>
      </dsp:nvSpPr>
      <dsp:spPr>
        <a:xfrm>
          <a:off x="1044979" y="2263644"/>
          <a:ext cx="10426930" cy="90474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752" tIns="95752" rIns="95752" bIns="95752" numCol="1" spcCol="1270" anchor="ctr" anchorCtr="0">
          <a:noAutofit/>
        </a:bodyPr>
        <a:lstStyle/>
        <a:p>
          <a:pPr marL="0" lvl="0" indent="0" algn="l" defTabSz="9779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2200" b="0" i="0" kern="1200" dirty="0"/>
            <a:t>Kvalifisering til eksamen </a:t>
          </a:r>
          <a:endParaRPr lang="en-US" sz="2200" kern="1200" dirty="0"/>
        </a:p>
      </dsp:txBody>
      <dsp:txXfrm>
        <a:off x="1044979" y="2263644"/>
        <a:ext cx="10426930" cy="904743"/>
      </dsp:txXfrm>
    </dsp:sp>
    <dsp:sp modelId="{9C90510F-3EA4-44FC-B81B-F93DF93FE34C}">
      <dsp:nvSpPr>
        <dsp:cNvPr id="0" name=""/>
        <dsp:cNvSpPr/>
      </dsp:nvSpPr>
      <dsp:spPr>
        <a:xfrm>
          <a:off x="0" y="3394574"/>
          <a:ext cx="11471910" cy="904743"/>
        </a:xfrm>
        <a:prstGeom prst="roundRect">
          <a:avLst>
            <a:gd name="adj" fmla="val 10000"/>
          </a:avLst>
        </a:prstGeom>
        <a:solidFill>
          <a:schemeClr val="accent5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7E7FD43-6E69-45A3-AC83-3E290F2FBA30}">
      <dsp:nvSpPr>
        <dsp:cNvPr id="0" name=""/>
        <dsp:cNvSpPr/>
      </dsp:nvSpPr>
      <dsp:spPr>
        <a:xfrm>
          <a:off x="273684" y="3598141"/>
          <a:ext cx="497609" cy="497609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F9FDFCF-BF82-410F-890E-35DBB611A253}">
      <dsp:nvSpPr>
        <dsp:cNvPr id="0" name=""/>
        <dsp:cNvSpPr/>
      </dsp:nvSpPr>
      <dsp:spPr>
        <a:xfrm>
          <a:off x="1044979" y="3394574"/>
          <a:ext cx="10426930" cy="90474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752" tIns="95752" rIns="95752" bIns="95752" numCol="1" spcCol="1270" anchor="ctr" anchorCtr="0">
          <a:noAutofit/>
        </a:bodyPr>
        <a:lstStyle/>
        <a:p>
          <a:pPr marL="0" lvl="0" indent="0" algn="l" defTabSz="9779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2200" b="0" i="0" kern="1200" dirty="0"/>
            <a:t>Kommunisere med underviser og studenter</a:t>
          </a:r>
          <a:endParaRPr lang="en-US" sz="2200" kern="1200" dirty="0"/>
        </a:p>
      </dsp:txBody>
      <dsp:txXfrm>
        <a:off x="1044979" y="3394574"/>
        <a:ext cx="10426930" cy="904743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DC261D5-9B9A-4205-B1B2-629388B8A5A1}">
      <dsp:nvSpPr>
        <dsp:cNvPr id="0" name=""/>
        <dsp:cNvSpPr/>
      </dsp:nvSpPr>
      <dsp:spPr>
        <a:xfrm>
          <a:off x="0" y="54"/>
          <a:ext cx="5489575" cy="955597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800" kern="1200" dirty="0">
              <a:solidFill>
                <a:schemeClr val="tx1"/>
              </a:solidFill>
            </a:rPr>
            <a:t>Logg inn via Mine studier, på </a:t>
          </a:r>
          <a:r>
            <a:rPr lang="en-GB" sz="1800" kern="1200" dirty="0">
              <a:hlinkClick xmlns:r="http://schemas.openxmlformats.org/officeDocument/2006/relationships" r:id="rId1"/>
            </a:rPr>
            <a:t>Outlook (uio.no)</a:t>
          </a:r>
          <a:r>
            <a:rPr lang="en-GB" sz="1800" kern="1200" dirty="0"/>
            <a:t>,</a:t>
          </a:r>
          <a:r>
            <a:rPr lang="nb-NO" sz="1800" kern="1200" dirty="0">
              <a:solidFill>
                <a:schemeClr val="tx1"/>
              </a:solidFill>
            </a:rPr>
            <a:t>eller koble til mailapp på mobilen</a:t>
          </a:r>
          <a:endParaRPr lang="en-US" sz="1800" kern="1200" dirty="0">
            <a:solidFill>
              <a:schemeClr val="tx1"/>
            </a:solidFill>
          </a:endParaRPr>
        </a:p>
      </dsp:txBody>
      <dsp:txXfrm>
        <a:off x="46648" y="46702"/>
        <a:ext cx="5396279" cy="862301"/>
      </dsp:txXfrm>
    </dsp:sp>
    <dsp:sp modelId="{BC6B47C4-63D0-4DAE-B239-4DB566B6C311}">
      <dsp:nvSpPr>
        <dsp:cNvPr id="0" name=""/>
        <dsp:cNvSpPr/>
      </dsp:nvSpPr>
      <dsp:spPr>
        <a:xfrm>
          <a:off x="0" y="1007491"/>
          <a:ext cx="5489575" cy="955597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800" kern="1200" dirty="0">
              <a:solidFill>
                <a:schemeClr val="tx1"/>
              </a:solidFill>
            </a:rPr>
            <a:t>Personlige e-postkonto </a:t>
          </a:r>
        </a:p>
      </dsp:txBody>
      <dsp:txXfrm>
        <a:off x="46648" y="1054139"/>
        <a:ext cx="5396279" cy="862301"/>
      </dsp:txXfrm>
    </dsp:sp>
    <dsp:sp modelId="{C88B3D87-9865-42C4-AA2E-DA6BBC095FF8}">
      <dsp:nvSpPr>
        <dsp:cNvPr id="0" name=""/>
        <dsp:cNvSpPr/>
      </dsp:nvSpPr>
      <dsp:spPr>
        <a:xfrm>
          <a:off x="0" y="2014929"/>
          <a:ext cx="5489575" cy="955597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 err="1">
              <a:solidFill>
                <a:schemeClr val="tx1"/>
              </a:solidFill>
            </a:rPr>
            <a:t>Kontakt</a:t>
          </a:r>
          <a:r>
            <a:rPr lang="en-US" sz="1800" kern="1200" dirty="0">
              <a:solidFill>
                <a:schemeClr val="tx1"/>
              </a:solidFill>
            </a:rPr>
            <a:t> </a:t>
          </a:r>
          <a:r>
            <a:rPr lang="en-US" sz="1800" kern="1200" dirty="0" err="1">
              <a:solidFill>
                <a:schemeClr val="tx1"/>
              </a:solidFill>
            </a:rPr>
            <a:t>undervisere</a:t>
          </a:r>
          <a:r>
            <a:rPr lang="en-US" sz="1800" kern="1200" dirty="0">
              <a:solidFill>
                <a:schemeClr val="tx1"/>
              </a:solidFill>
            </a:rPr>
            <a:t>, </a:t>
          </a:r>
          <a:r>
            <a:rPr lang="en-US" sz="1800" kern="1200" dirty="0" err="1">
              <a:solidFill>
                <a:schemeClr val="tx1"/>
              </a:solidFill>
            </a:rPr>
            <a:t>studieadministrasjonen</a:t>
          </a:r>
          <a:r>
            <a:rPr lang="en-US" sz="1800" kern="1200" dirty="0">
              <a:solidFill>
                <a:schemeClr val="tx1"/>
              </a:solidFill>
            </a:rPr>
            <a:t> </a:t>
          </a:r>
          <a:r>
            <a:rPr lang="en-US" sz="1800" kern="1200" dirty="0" err="1">
              <a:solidFill>
                <a:schemeClr val="tx1"/>
              </a:solidFill>
            </a:rPr>
            <a:t>eller</a:t>
          </a:r>
          <a:r>
            <a:rPr lang="en-US" sz="1800" kern="1200" dirty="0">
              <a:solidFill>
                <a:schemeClr val="tx1"/>
              </a:solidFill>
            </a:rPr>
            <a:t> </a:t>
          </a:r>
          <a:r>
            <a:rPr lang="en-US" sz="1800" kern="1200" dirty="0" err="1">
              <a:solidFill>
                <a:schemeClr val="tx1"/>
              </a:solidFill>
            </a:rPr>
            <a:t>medstudenter</a:t>
          </a:r>
          <a:endParaRPr lang="en-US" sz="1800" kern="1200" dirty="0">
            <a:solidFill>
              <a:schemeClr val="tx1"/>
            </a:solidFill>
          </a:endParaRPr>
        </a:p>
      </dsp:txBody>
      <dsp:txXfrm>
        <a:off x="46648" y="2061577"/>
        <a:ext cx="5396279" cy="862301"/>
      </dsp:txXfrm>
    </dsp:sp>
    <dsp:sp modelId="{BDD588BF-29F7-453A-A054-A5E09D6AFC79}">
      <dsp:nvSpPr>
        <dsp:cNvPr id="0" name=""/>
        <dsp:cNvSpPr/>
      </dsp:nvSpPr>
      <dsp:spPr>
        <a:xfrm>
          <a:off x="0" y="3022366"/>
          <a:ext cx="5489575" cy="955597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kern="1200" dirty="0">
              <a:solidFill>
                <a:schemeClr val="tx1"/>
              </a:solidFill>
            </a:rPr>
            <a:t>Via </a:t>
          </a:r>
          <a:r>
            <a:rPr lang="en-US" sz="1800" kern="1200" dirty="0">
              <a:hlinkClick xmlns:r="http://schemas.openxmlformats.org/officeDocument/2006/relationships" r:id="rId2"/>
            </a:rPr>
            <a:t>Log on - </a:t>
          </a:r>
          <a:r>
            <a:rPr lang="en-US" sz="1800" kern="1200" dirty="0" err="1">
              <a:hlinkClick xmlns:r="http://schemas.openxmlformats.org/officeDocument/2006/relationships" r:id="rId2"/>
            </a:rPr>
            <a:t>Brukerinfo</a:t>
          </a:r>
          <a:r>
            <a:rPr lang="en-US" sz="1800" kern="1200" dirty="0">
              <a:hlinkClick xmlns:r="http://schemas.openxmlformats.org/officeDocument/2006/relationships" r:id="rId2"/>
            </a:rPr>
            <a:t> - University of Oslo (uio.no)</a:t>
          </a:r>
          <a:r>
            <a:rPr lang="en-US" sz="1800" kern="1200" dirty="0"/>
            <a:t> </a:t>
          </a:r>
          <a:r>
            <a:rPr lang="nb-NO" sz="1800" kern="1200" dirty="0">
              <a:solidFill>
                <a:schemeClr val="tx1"/>
              </a:solidFill>
            </a:rPr>
            <a:t>kan man koble mailadressen til privat e-postkonto</a:t>
          </a:r>
          <a:endParaRPr lang="en-US" sz="1800" kern="1200" dirty="0">
            <a:solidFill>
              <a:schemeClr val="tx1"/>
            </a:solidFill>
          </a:endParaRPr>
        </a:p>
      </dsp:txBody>
      <dsp:txXfrm>
        <a:off x="46648" y="3069014"/>
        <a:ext cx="5396279" cy="862301"/>
      </dsp:txXfrm>
    </dsp:sp>
    <dsp:sp modelId="{0F80E1E2-56E1-4E0A-9772-0050450DC711}">
      <dsp:nvSpPr>
        <dsp:cNvPr id="0" name=""/>
        <dsp:cNvSpPr/>
      </dsp:nvSpPr>
      <dsp:spPr>
        <a:xfrm>
          <a:off x="0" y="4029804"/>
          <a:ext cx="5489575" cy="955597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>
              <a:solidFill>
                <a:schemeClr val="tx1"/>
              </a:solidFill>
            </a:rPr>
            <a:t>Har du </a:t>
          </a:r>
          <a:r>
            <a:rPr lang="en-US" sz="1800" kern="1200" dirty="0" err="1">
              <a:solidFill>
                <a:schemeClr val="tx1"/>
              </a:solidFill>
            </a:rPr>
            <a:t>problemer</a:t>
          </a:r>
          <a:r>
            <a:rPr lang="en-US" sz="1800" kern="1200" dirty="0">
              <a:solidFill>
                <a:schemeClr val="tx1"/>
              </a:solidFill>
            </a:rPr>
            <a:t> med </a:t>
          </a:r>
          <a:r>
            <a:rPr lang="en-US" sz="1800" kern="1200" dirty="0" err="1">
              <a:solidFill>
                <a:schemeClr val="tx1"/>
              </a:solidFill>
            </a:rPr>
            <a:t>kontoen</a:t>
          </a:r>
          <a:r>
            <a:rPr lang="en-US" sz="1800" kern="1200" dirty="0">
              <a:solidFill>
                <a:schemeClr val="tx1"/>
              </a:solidFill>
            </a:rPr>
            <a:t> </a:t>
          </a:r>
          <a:r>
            <a:rPr lang="en-US" sz="1800" kern="1200" dirty="0" err="1">
              <a:solidFill>
                <a:schemeClr val="tx1"/>
              </a:solidFill>
            </a:rPr>
            <a:t>eller</a:t>
          </a:r>
          <a:r>
            <a:rPr lang="en-US" sz="1800" kern="1200" dirty="0">
              <a:solidFill>
                <a:schemeClr val="tx1"/>
              </a:solidFill>
            </a:rPr>
            <a:t> </a:t>
          </a:r>
          <a:r>
            <a:rPr lang="en-US" sz="1800" kern="1200" dirty="0" err="1">
              <a:solidFill>
                <a:schemeClr val="tx1"/>
              </a:solidFill>
            </a:rPr>
            <a:t>innlogging</a:t>
          </a:r>
          <a:r>
            <a:rPr lang="en-US" sz="1800" kern="1200" dirty="0">
              <a:solidFill>
                <a:schemeClr val="tx1"/>
              </a:solidFill>
            </a:rPr>
            <a:t>? Du </a:t>
          </a:r>
          <a:r>
            <a:rPr lang="en-US" sz="1800" kern="1200" dirty="0" err="1">
              <a:solidFill>
                <a:schemeClr val="tx1"/>
              </a:solidFill>
            </a:rPr>
            <a:t>får</a:t>
          </a:r>
          <a:r>
            <a:rPr lang="en-US" sz="1800" kern="1200" dirty="0">
              <a:solidFill>
                <a:schemeClr val="tx1"/>
              </a:solidFill>
            </a:rPr>
            <a:t> </a:t>
          </a:r>
          <a:r>
            <a:rPr lang="en-US" sz="1800" kern="1200" dirty="0" err="1">
              <a:solidFill>
                <a:schemeClr val="tx1"/>
              </a:solidFill>
            </a:rPr>
            <a:t>hjelp</a:t>
          </a:r>
          <a:r>
            <a:rPr lang="en-US" sz="1800" kern="1200" dirty="0">
              <a:solidFill>
                <a:schemeClr val="tx1"/>
              </a:solidFill>
            </a:rPr>
            <a:t> av </a:t>
          </a:r>
          <a:r>
            <a:rPr lang="en-GB" sz="1800" kern="1200" dirty="0">
              <a:hlinkClick xmlns:r="http://schemas.openxmlformats.org/officeDocument/2006/relationships" r:id="rId3"/>
            </a:rPr>
            <a:t>IT-</a:t>
          </a:r>
          <a:r>
            <a:rPr lang="en-GB" sz="1800" kern="1200" dirty="0" err="1">
              <a:hlinkClick xmlns:r="http://schemas.openxmlformats.org/officeDocument/2006/relationships" r:id="rId3"/>
            </a:rPr>
            <a:t>tjenester</a:t>
          </a:r>
          <a:r>
            <a:rPr lang="en-GB" sz="1800" kern="1200" dirty="0">
              <a:hlinkClick xmlns:r="http://schemas.openxmlformats.org/officeDocument/2006/relationships" r:id="rId3"/>
            </a:rPr>
            <a:t> - </a:t>
          </a:r>
          <a:r>
            <a:rPr lang="en-GB" sz="1800" kern="1200" dirty="0" err="1">
              <a:hlinkClick xmlns:r="http://schemas.openxmlformats.org/officeDocument/2006/relationships" r:id="rId3"/>
            </a:rPr>
            <a:t>Universitetet</a:t>
          </a:r>
          <a:r>
            <a:rPr lang="en-GB" sz="1800" kern="1200" dirty="0">
              <a:hlinkClick xmlns:r="http://schemas.openxmlformats.org/officeDocument/2006/relationships" r:id="rId3"/>
            </a:rPr>
            <a:t> </a:t>
          </a:r>
          <a:r>
            <a:rPr lang="en-GB" sz="1800" kern="1200" dirty="0" err="1">
              <a:hlinkClick xmlns:r="http://schemas.openxmlformats.org/officeDocument/2006/relationships" r:id="rId3"/>
            </a:rPr>
            <a:t>i</a:t>
          </a:r>
          <a:r>
            <a:rPr lang="en-GB" sz="1800" kern="1200" dirty="0">
              <a:hlinkClick xmlns:r="http://schemas.openxmlformats.org/officeDocument/2006/relationships" r:id="rId3"/>
            </a:rPr>
            <a:t> Oslo (uio.no)</a:t>
          </a:r>
          <a:endParaRPr lang="en-US" sz="1800" kern="1200" dirty="0">
            <a:solidFill>
              <a:schemeClr val="tx1"/>
            </a:solidFill>
          </a:endParaRPr>
        </a:p>
      </dsp:txBody>
      <dsp:txXfrm>
        <a:off x="46648" y="4076452"/>
        <a:ext cx="5396279" cy="862301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B1DDCBD-E79C-43A9-BD5D-A625684CC673}">
      <dsp:nvSpPr>
        <dsp:cNvPr id="0" name=""/>
        <dsp:cNvSpPr/>
      </dsp:nvSpPr>
      <dsp:spPr>
        <a:xfrm>
          <a:off x="0" y="782935"/>
          <a:ext cx="11471275" cy="1445418"/>
        </a:xfrm>
        <a:prstGeom prst="roundRect">
          <a:avLst>
            <a:gd name="adj" fmla="val 10000"/>
          </a:avLst>
        </a:prstGeom>
        <a:solidFill>
          <a:schemeClr val="accent3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32732E3-CAEE-4725-A381-F16D5F54A301}">
      <dsp:nvSpPr>
        <dsp:cNvPr id="0" name=""/>
        <dsp:cNvSpPr/>
      </dsp:nvSpPr>
      <dsp:spPr>
        <a:xfrm>
          <a:off x="437239" y="1108154"/>
          <a:ext cx="794980" cy="794980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C51C4AE-AE5A-463E-B6AD-87C8C22043A3}">
      <dsp:nvSpPr>
        <dsp:cNvPr id="0" name=""/>
        <dsp:cNvSpPr/>
      </dsp:nvSpPr>
      <dsp:spPr>
        <a:xfrm>
          <a:off x="1669458" y="782935"/>
          <a:ext cx="9801816" cy="144541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974" tIns="152974" rIns="152974" bIns="152974" numCol="1" spcCol="1270" anchor="ctr" anchorCtr="0">
          <a:noAutofit/>
        </a:bodyPr>
        <a:lstStyle/>
        <a:p>
          <a:pPr marL="0" lvl="0" indent="0" algn="l" defTabSz="11112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500" b="0" i="0" kern="1200"/>
            <a:t>Jobbklar gir deg hjelp til å utvikle ferdigheter og bruke verktøy som er nyttige både under studiene og i arbeidslivet. </a:t>
          </a:r>
          <a:endParaRPr lang="en-GB" sz="2500" kern="1200"/>
        </a:p>
      </dsp:txBody>
      <dsp:txXfrm>
        <a:off x="1669458" y="782935"/>
        <a:ext cx="9801816" cy="1445418"/>
      </dsp:txXfrm>
    </dsp:sp>
    <dsp:sp modelId="{71BE2FF0-092C-4C76-86CA-FD45AE8AB29C}">
      <dsp:nvSpPr>
        <dsp:cNvPr id="0" name=""/>
        <dsp:cNvSpPr/>
      </dsp:nvSpPr>
      <dsp:spPr>
        <a:xfrm>
          <a:off x="0" y="2589708"/>
          <a:ext cx="11471275" cy="1445418"/>
        </a:xfrm>
        <a:prstGeom prst="roundRect">
          <a:avLst>
            <a:gd name="adj" fmla="val 10000"/>
          </a:avLst>
        </a:prstGeom>
        <a:solidFill>
          <a:schemeClr val="accent3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8127243-2C7D-48B0-BBFF-0F449869C6BF}">
      <dsp:nvSpPr>
        <dsp:cNvPr id="0" name=""/>
        <dsp:cNvSpPr/>
      </dsp:nvSpPr>
      <dsp:spPr>
        <a:xfrm>
          <a:off x="437239" y="2914928"/>
          <a:ext cx="794980" cy="794980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9DD7005-F37C-4FB0-BF94-F8A90E8A006C}">
      <dsp:nvSpPr>
        <dsp:cNvPr id="0" name=""/>
        <dsp:cNvSpPr/>
      </dsp:nvSpPr>
      <dsp:spPr>
        <a:xfrm>
          <a:off x="1669458" y="2589708"/>
          <a:ext cx="9801816" cy="144541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974" tIns="152974" rIns="152974" bIns="152974" numCol="1" spcCol="1270" anchor="ctr" anchorCtr="0">
          <a:noAutofit/>
        </a:bodyPr>
        <a:lstStyle/>
        <a:p>
          <a:pPr marL="0" lvl="0" indent="0" algn="l" defTabSz="11112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500" b="0" i="0" kern="1200"/>
            <a:t>Du får også informasjon om utlysninger, småjobber og fellesarrangementer på studieprogrammet ditt. </a:t>
          </a:r>
          <a:endParaRPr lang="en-GB" sz="2500" kern="1200"/>
        </a:p>
      </dsp:txBody>
      <dsp:txXfrm>
        <a:off x="1669458" y="2589708"/>
        <a:ext cx="9801816" cy="1445418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1B0BB40-0C9A-4F5D-9CFB-E24C7B01EAEC}">
      <dsp:nvSpPr>
        <dsp:cNvPr id="0" name=""/>
        <dsp:cNvSpPr/>
      </dsp:nvSpPr>
      <dsp:spPr>
        <a:xfrm>
          <a:off x="3360" y="417441"/>
          <a:ext cx="2666322" cy="1599793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800" kern="1200" dirty="0"/>
            <a:t>Studieveiledning, IKOS-emner, oppbygging, utsatt studiestart, permisjon, redusert studieprogresjon: </a:t>
          </a:r>
          <a:r>
            <a:rPr lang="nb-NO" sz="1800" kern="1200" dirty="0">
              <a:hlinkClick xmlns:r="http://schemas.openxmlformats.org/officeDocument/2006/relationships" r:id="rId1"/>
            </a:rPr>
            <a:t>studentinfo@ikos.uio.no</a:t>
          </a:r>
          <a:r>
            <a:rPr lang="nb-NO" sz="1800" kern="1200" dirty="0"/>
            <a:t> </a:t>
          </a:r>
          <a:endParaRPr lang="en-US" sz="1800" kern="1200" dirty="0"/>
        </a:p>
      </dsp:txBody>
      <dsp:txXfrm>
        <a:off x="3360" y="417441"/>
        <a:ext cx="2666322" cy="1599793"/>
      </dsp:txXfrm>
    </dsp:sp>
    <dsp:sp modelId="{C117C79A-03CA-4C49-B983-18B203DF969C}">
      <dsp:nvSpPr>
        <dsp:cNvPr id="0" name=""/>
        <dsp:cNvSpPr/>
      </dsp:nvSpPr>
      <dsp:spPr>
        <a:xfrm>
          <a:off x="2936316" y="417441"/>
          <a:ext cx="2666322" cy="1599793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600" kern="1200" dirty="0"/>
            <a:t>Fravær på obligatoriske aktiviteter, må du fylle ut nettskjema – ikke send e-post! </a:t>
          </a:r>
          <a:r>
            <a:rPr lang="nn-NO" sz="1600" kern="1200" dirty="0">
              <a:hlinkClick xmlns:r="http://schemas.openxmlformats.org/officeDocument/2006/relationships" r:id="rId2"/>
            </a:rPr>
            <a:t>Obligatoriske </a:t>
          </a:r>
          <a:r>
            <a:rPr lang="nn-NO" sz="1600" kern="1200" dirty="0" err="1">
              <a:hlinkClick xmlns:r="http://schemas.openxmlformats.org/officeDocument/2006/relationships" r:id="rId2"/>
            </a:rPr>
            <a:t>aktiviteter</a:t>
          </a:r>
          <a:r>
            <a:rPr lang="nn-NO" sz="1600" kern="1200" dirty="0">
              <a:hlinkClick xmlns:r="http://schemas.openxmlformats.org/officeDocument/2006/relationships" r:id="rId2"/>
            </a:rPr>
            <a:t>/oppmøte i </a:t>
          </a:r>
          <a:r>
            <a:rPr lang="nn-NO" sz="1600" kern="1200" dirty="0" err="1">
              <a:hlinkClick xmlns:r="http://schemas.openxmlformats.org/officeDocument/2006/relationships" r:id="rId2"/>
            </a:rPr>
            <a:t>undervisningen</a:t>
          </a:r>
          <a:r>
            <a:rPr lang="nn-NO" sz="1600" kern="1200" dirty="0">
              <a:hlinkClick xmlns:r="http://schemas.openxmlformats.org/officeDocument/2006/relationships" r:id="rId2"/>
            </a:rPr>
            <a:t> på HF - Universitetet i Oslo (uio.no)</a:t>
          </a:r>
          <a:endParaRPr lang="en-US" sz="1600" kern="1200" dirty="0"/>
        </a:p>
      </dsp:txBody>
      <dsp:txXfrm>
        <a:off x="2936316" y="417441"/>
        <a:ext cx="2666322" cy="1599793"/>
      </dsp:txXfrm>
    </dsp:sp>
    <dsp:sp modelId="{9C6D622E-AD7A-4E6E-A605-DB90EF970084}">
      <dsp:nvSpPr>
        <dsp:cNvPr id="0" name=""/>
        <dsp:cNvSpPr/>
      </dsp:nvSpPr>
      <dsp:spPr>
        <a:xfrm>
          <a:off x="5869271" y="417441"/>
          <a:ext cx="2666322" cy="1599793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600" kern="1200" dirty="0"/>
            <a:t>Skoleeksamen, tilrettelagt eksamen, sykdom på eksamen: </a:t>
          </a:r>
          <a:r>
            <a:rPr lang="en-GB" sz="1600" kern="1200" dirty="0">
              <a:hlinkClick xmlns:r="http://schemas.openxmlformats.org/officeDocument/2006/relationships" r:id="rId3"/>
            </a:rPr>
            <a:t>HF-</a:t>
          </a:r>
          <a:r>
            <a:rPr lang="en-GB" sz="1600" kern="1200" dirty="0" err="1">
              <a:hlinkClick xmlns:r="http://schemas.openxmlformats.org/officeDocument/2006/relationships" r:id="rId3"/>
            </a:rPr>
            <a:t>studieinfo</a:t>
          </a:r>
          <a:r>
            <a:rPr lang="en-GB" sz="1600" kern="1200" dirty="0">
              <a:hlinkClick xmlns:r="http://schemas.openxmlformats.org/officeDocument/2006/relationships" r:id="rId3"/>
            </a:rPr>
            <a:t> - Det </a:t>
          </a:r>
          <a:r>
            <a:rPr lang="en-GB" sz="1600" kern="1200" dirty="0" err="1">
              <a:hlinkClick xmlns:r="http://schemas.openxmlformats.org/officeDocument/2006/relationships" r:id="rId3"/>
            </a:rPr>
            <a:t>humanistiske</a:t>
          </a:r>
          <a:r>
            <a:rPr lang="en-GB" sz="1600" kern="1200" dirty="0">
              <a:hlinkClick xmlns:r="http://schemas.openxmlformats.org/officeDocument/2006/relationships" r:id="rId3"/>
            </a:rPr>
            <a:t> </a:t>
          </a:r>
          <a:r>
            <a:rPr lang="en-GB" sz="1600" kern="1200" dirty="0" err="1">
              <a:hlinkClick xmlns:r="http://schemas.openxmlformats.org/officeDocument/2006/relationships" r:id="rId3"/>
            </a:rPr>
            <a:t>fakultet</a:t>
          </a:r>
          <a:r>
            <a:rPr lang="en-GB" sz="1600" kern="1200" dirty="0">
              <a:hlinkClick xmlns:r="http://schemas.openxmlformats.org/officeDocument/2006/relationships" r:id="rId3"/>
            </a:rPr>
            <a:t> (uio.no)</a:t>
          </a:r>
          <a:endParaRPr lang="en-US" sz="1600" kern="1200" dirty="0"/>
        </a:p>
      </dsp:txBody>
      <dsp:txXfrm>
        <a:off x="5869271" y="417441"/>
        <a:ext cx="2666322" cy="1599793"/>
      </dsp:txXfrm>
    </dsp:sp>
    <dsp:sp modelId="{35A60791-5A19-47C0-B23C-0E75A3C7F91D}">
      <dsp:nvSpPr>
        <dsp:cNvPr id="0" name=""/>
        <dsp:cNvSpPr/>
      </dsp:nvSpPr>
      <dsp:spPr>
        <a:xfrm>
          <a:off x="8802226" y="417441"/>
          <a:ext cx="2666322" cy="1599793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600" kern="1200"/>
            <a:t>Semesteroppgave, 3-dagers hjemmeeksamen: </a:t>
          </a:r>
          <a:r>
            <a:rPr lang="nb-NO" sz="1600" kern="1200">
              <a:hlinkClick xmlns:r="http://schemas.openxmlformats.org/officeDocument/2006/relationships" r:id="rId1"/>
            </a:rPr>
            <a:t>studentinfo@ikos.uio.no</a:t>
          </a:r>
          <a:r>
            <a:rPr lang="nb-NO" sz="1600" kern="1200"/>
            <a:t> </a:t>
          </a:r>
          <a:endParaRPr lang="en-US" sz="1600" kern="1200"/>
        </a:p>
      </dsp:txBody>
      <dsp:txXfrm>
        <a:off x="8802226" y="417441"/>
        <a:ext cx="2666322" cy="1599793"/>
      </dsp:txXfrm>
    </dsp:sp>
    <dsp:sp modelId="{0745DFD2-5052-4AE6-802E-898517761DE0}">
      <dsp:nvSpPr>
        <dsp:cNvPr id="0" name=""/>
        <dsp:cNvSpPr/>
      </dsp:nvSpPr>
      <dsp:spPr>
        <a:xfrm>
          <a:off x="3360" y="2283867"/>
          <a:ext cx="2666322" cy="1599793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600" kern="1200" dirty="0"/>
            <a:t>Emner som tilbys av noen andre enn IKOS: </a:t>
          </a:r>
          <a:r>
            <a:rPr lang="nb-NO" sz="1600" i="1" kern="1200" dirty="0"/>
            <a:t>Studiekonsulenten eller infosenteret som administrerer emnet. </a:t>
          </a:r>
          <a:endParaRPr lang="en-US" sz="1600" kern="1200" dirty="0"/>
        </a:p>
      </dsp:txBody>
      <dsp:txXfrm>
        <a:off x="3360" y="2283867"/>
        <a:ext cx="2666322" cy="1599793"/>
      </dsp:txXfrm>
    </dsp:sp>
    <dsp:sp modelId="{13F47D82-FE68-444A-B869-637A637ED5C0}">
      <dsp:nvSpPr>
        <dsp:cNvPr id="0" name=""/>
        <dsp:cNvSpPr/>
      </dsp:nvSpPr>
      <dsp:spPr>
        <a:xfrm>
          <a:off x="2936316" y="2283867"/>
          <a:ext cx="2666322" cy="1599793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600" kern="1200" dirty="0"/>
            <a:t>Karakterutskrift og vitnemål: </a:t>
          </a:r>
          <a:r>
            <a:rPr lang="en-GB" sz="1600" kern="1200" dirty="0">
              <a:hlinkClick xmlns:r="http://schemas.openxmlformats.org/officeDocument/2006/relationships" r:id="rId3"/>
            </a:rPr>
            <a:t>HF-</a:t>
          </a:r>
          <a:r>
            <a:rPr lang="en-GB" sz="1600" kern="1200" dirty="0" err="1">
              <a:hlinkClick xmlns:r="http://schemas.openxmlformats.org/officeDocument/2006/relationships" r:id="rId3"/>
            </a:rPr>
            <a:t>studieinfo</a:t>
          </a:r>
          <a:r>
            <a:rPr lang="en-GB" sz="1600" kern="1200" dirty="0">
              <a:hlinkClick xmlns:r="http://schemas.openxmlformats.org/officeDocument/2006/relationships" r:id="rId3"/>
            </a:rPr>
            <a:t> - Det </a:t>
          </a:r>
          <a:r>
            <a:rPr lang="en-GB" sz="1600" kern="1200" dirty="0" err="1">
              <a:hlinkClick xmlns:r="http://schemas.openxmlformats.org/officeDocument/2006/relationships" r:id="rId3"/>
            </a:rPr>
            <a:t>humanistiske</a:t>
          </a:r>
          <a:r>
            <a:rPr lang="en-GB" sz="1600" kern="1200" dirty="0">
              <a:hlinkClick xmlns:r="http://schemas.openxmlformats.org/officeDocument/2006/relationships" r:id="rId3"/>
            </a:rPr>
            <a:t> </a:t>
          </a:r>
          <a:r>
            <a:rPr lang="en-GB" sz="1600" kern="1200" dirty="0" err="1">
              <a:hlinkClick xmlns:r="http://schemas.openxmlformats.org/officeDocument/2006/relationships" r:id="rId3"/>
            </a:rPr>
            <a:t>fakultet</a:t>
          </a:r>
          <a:r>
            <a:rPr lang="en-GB" sz="1600" kern="1200" dirty="0">
              <a:hlinkClick xmlns:r="http://schemas.openxmlformats.org/officeDocument/2006/relationships" r:id="rId3"/>
            </a:rPr>
            <a:t> (uio.no)</a:t>
          </a:r>
          <a:endParaRPr lang="en-US" sz="1600" kern="1200" dirty="0"/>
        </a:p>
      </dsp:txBody>
      <dsp:txXfrm>
        <a:off x="2936316" y="2283867"/>
        <a:ext cx="2666322" cy="1599793"/>
      </dsp:txXfrm>
    </dsp:sp>
    <dsp:sp modelId="{51DE9ACD-1F4C-42D6-A16D-D1384A927CBE}">
      <dsp:nvSpPr>
        <dsp:cNvPr id="0" name=""/>
        <dsp:cNvSpPr/>
      </dsp:nvSpPr>
      <dsp:spPr>
        <a:xfrm>
          <a:off x="5869271" y="2283867"/>
          <a:ext cx="2666322" cy="1599793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600" kern="1200" dirty="0"/>
            <a:t>Oppmelding til emner, frister, semesteravgift: </a:t>
          </a:r>
          <a:r>
            <a:rPr lang="en-GB" sz="1600" kern="1200" dirty="0">
              <a:hlinkClick xmlns:r="http://schemas.openxmlformats.org/officeDocument/2006/relationships" r:id="rId3"/>
            </a:rPr>
            <a:t>HF-</a:t>
          </a:r>
          <a:r>
            <a:rPr lang="en-GB" sz="1600" kern="1200" dirty="0" err="1">
              <a:hlinkClick xmlns:r="http://schemas.openxmlformats.org/officeDocument/2006/relationships" r:id="rId3"/>
            </a:rPr>
            <a:t>studieinfo</a:t>
          </a:r>
          <a:r>
            <a:rPr lang="en-GB" sz="1600" kern="1200" dirty="0">
              <a:hlinkClick xmlns:r="http://schemas.openxmlformats.org/officeDocument/2006/relationships" r:id="rId3"/>
            </a:rPr>
            <a:t> - Det </a:t>
          </a:r>
          <a:r>
            <a:rPr lang="en-GB" sz="1600" kern="1200" dirty="0" err="1">
              <a:hlinkClick xmlns:r="http://schemas.openxmlformats.org/officeDocument/2006/relationships" r:id="rId3"/>
            </a:rPr>
            <a:t>humanistiske</a:t>
          </a:r>
          <a:r>
            <a:rPr lang="en-GB" sz="1600" kern="1200" dirty="0">
              <a:hlinkClick xmlns:r="http://schemas.openxmlformats.org/officeDocument/2006/relationships" r:id="rId3"/>
            </a:rPr>
            <a:t> </a:t>
          </a:r>
          <a:r>
            <a:rPr lang="en-GB" sz="1600" kern="1200" dirty="0" err="1">
              <a:hlinkClick xmlns:r="http://schemas.openxmlformats.org/officeDocument/2006/relationships" r:id="rId3"/>
            </a:rPr>
            <a:t>fakultet</a:t>
          </a:r>
          <a:r>
            <a:rPr lang="en-GB" sz="1600" kern="1200" dirty="0">
              <a:hlinkClick xmlns:r="http://schemas.openxmlformats.org/officeDocument/2006/relationships" r:id="rId3"/>
            </a:rPr>
            <a:t> (uio.no)</a:t>
          </a:r>
          <a:endParaRPr lang="en-US" sz="1600" kern="1200" dirty="0"/>
        </a:p>
      </dsp:txBody>
      <dsp:txXfrm>
        <a:off x="5869271" y="2283867"/>
        <a:ext cx="2666322" cy="1599793"/>
      </dsp:txXfrm>
    </dsp:sp>
    <dsp:sp modelId="{D88967C2-A8A8-41F9-8369-AB4E252DAB0F}">
      <dsp:nvSpPr>
        <dsp:cNvPr id="0" name=""/>
        <dsp:cNvSpPr/>
      </dsp:nvSpPr>
      <dsp:spPr>
        <a:xfrm>
          <a:off x="8802226" y="2283867"/>
          <a:ext cx="2666322" cy="1599793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600" kern="1200" dirty="0"/>
            <a:t>IT-tjenester: </a:t>
          </a:r>
          <a:r>
            <a:rPr lang="en-GB" sz="1600" kern="1200" dirty="0">
              <a:hlinkClick xmlns:r="http://schemas.openxmlformats.org/officeDocument/2006/relationships" r:id="rId4"/>
            </a:rPr>
            <a:t>IT-</a:t>
          </a:r>
          <a:r>
            <a:rPr lang="en-GB" sz="1600" kern="1200" dirty="0" err="1">
              <a:hlinkClick xmlns:r="http://schemas.openxmlformats.org/officeDocument/2006/relationships" r:id="rId4"/>
            </a:rPr>
            <a:t>hjelp</a:t>
          </a:r>
          <a:r>
            <a:rPr lang="en-GB" sz="1600" kern="1200" dirty="0">
              <a:hlinkClick xmlns:r="http://schemas.openxmlformats.org/officeDocument/2006/relationships" r:id="rId4"/>
            </a:rPr>
            <a:t> – </a:t>
          </a:r>
          <a:r>
            <a:rPr lang="en-GB" sz="1600" kern="1200" dirty="0" err="1">
              <a:hlinkClick xmlns:r="http://schemas.openxmlformats.org/officeDocument/2006/relationships" r:id="rId4"/>
            </a:rPr>
            <a:t>felles</a:t>
          </a:r>
          <a:r>
            <a:rPr lang="en-GB" sz="1600" kern="1200" dirty="0">
              <a:hlinkClick xmlns:r="http://schemas.openxmlformats.org/officeDocument/2006/relationships" r:id="rId4"/>
            </a:rPr>
            <a:t> </a:t>
          </a:r>
          <a:r>
            <a:rPr lang="en-GB" sz="1600" kern="1200" dirty="0" err="1">
              <a:hlinkClick xmlns:r="http://schemas.openxmlformats.org/officeDocument/2006/relationships" r:id="rId4"/>
            </a:rPr>
            <a:t>kontaktpunkt</a:t>
          </a:r>
          <a:r>
            <a:rPr lang="en-GB" sz="1600" kern="1200" dirty="0">
              <a:hlinkClick xmlns:r="http://schemas.openxmlformats.org/officeDocument/2006/relationships" r:id="rId4"/>
            </a:rPr>
            <a:t> for all </a:t>
          </a:r>
          <a:r>
            <a:rPr lang="en-GB" sz="1600" kern="1200" dirty="0" err="1">
              <a:hlinkClick xmlns:r="http://schemas.openxmlformats.org/officeDocument/2006/relationships" r:id="rId4"/>
            </a:rPr>
            <a:t>brukerstøtte</a:t>
          </a:r>
          <a:r>
            <a:rPr lang="en-GB" sz="1600" kern="1200" dirty="0">
              <a:hlinkClick xmlns:r="http://schemas.openxmlformats.org/officeDocument/2006/relationships" r:id="rId4"/>
            </a:rPr>
            <a:t> for IT </a:t>
          </a:r>
          <a:r>
            <a:rPr lang="en-GB" sz="1600" kern="1200" dirty="0" err="1">
              <a:hlinkClick xmlns:r="http://schemas.openxmlformats.org/officeDocument/2006/relationships" r:id="rId4"/>
            </a:rPr>
            <a:t>på</a:t>
          </a:r>
          <a:r>
            <a:rPr lang="en-GB" sz="1600" kern="1200" dirty="0">
              <a:hlinkClick xmlns:r="http://schemas.openxmlformats.org/officeDocument/2006/relationships" r:id="rId4"/>
            </a:rPr>
            <a:t> </a:t>
          </a:r>
          <a:r>
            <a:rPr lang="en-GB" sz="1600" kern="1200" dirty="0" err="1">
              <a:hlinkClick xmlns:r="http://schemas.openxmlformats.org/officeDocument/2006/relationships" r:id="rId4"/>
            </a:rPr>
            <a:t>UiO</a:t>
          </a:r>
          <a:r>
            <a:rPr lang="en-GB" sz="1600" kern="1200" dirty="0">
              <a:hlinkClick xmlns:r="http://schemas.openxmlformats.org/officeDocument/2006/relationships" r:id="rId4"/>
            </a:rPr>
            <a:t> - </a:t>
          </a:r>
          <a:r>
            <a:rPr lang="en-GB" sz="1600" kern="1200" dirty="0" err="1">
              <a:hlinkClick xmlns:r="http://schemas.openxmlformats.org/officeDocument/2006/relationships" r:id="rId4"/>
            </a:rPr>
            <a:t>Universitetet</a:t>
          </a:r>
          <a:r>
            <a:rPr lang="en-GB" sz="1600" kern="1200" dirty="0">
              <a:hlinkClick xmlns:r="http://schemas.openxmlformats.org/officeDocument/2006/relationships" r:id="rId4"/>
            </a:rPr>
            <a:t> </a:t>
          </a:r>
          <a:r>
            <a:rPr lang="en-GB" sz="1600" kern="1200" dirty="0" err="1">
              <a:hlinkClick xmlns:r="http://schemas.openxmlformats.org/officeDocument/2006/relationships" r:id="rId4"/>
            </a:rPr>
            <a:t>i</a:t>
          </a:r>
          <a:r>
            <a:rPr lang="en-GB" sz="1600" kern="1200" dirty="0">
              <a:hlinkClick xmlns:r="http://schemas.openxmlformats.org/officeDocument/2006/relationships" r:id="rId4"/>
            </a:rPr>
            <a:t> Oslo</a:t>
          </a:r>
          <a:endParaRPr lang="en-US" sz="1600" kern="1200" dirty="0"/>
        </a:p>
      </dsp:txBody>
      <dsp:txXfrm>
        <a:off x="8802226" y="2283867"/>
        <a:ext cx="2666322" cy="1599793"/>
      </dsp:txXfrm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D5BC28E-57E1-4B7E-A154-4C31C5A326A3}">
      <dsp:nvSpPr>
        <dsp:cNvPr id="0" name=""/>
        <dsp:cNvSpPr/>
      </dsp:nvSpPr>
      <dsp:spPr>
        <a:xfrm>
          <a:off x="0" y="512616"/>
          <a:ext cx="6117873" cy="3969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74815" tIns="583184" rIns="474815" bIns="199136" numCol="1" spcCol="1270" anchor="t" anchorCtr="0">
          <a:noAutofit/>
        </a:bodyPr>
        <a:lstStyle/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nb-NO" sz="2800" b="0" i="0" kern="1200" dirty="0"/>
            <a:t>Det du setter pris på og ønsker at UiO skal gjøre mer av.</a:t>
          </a:r>
          <a:endParaRPr lang="en-US" sz="2800" kern="1200" dirty="0"/>
        </a:p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nb-NO" sz="2800" b="0" i="0" kern="1200" dirty="0"/>
            <a:t>Dårlige sider ved det fysiske eller sosiale læringsmiljøet ditt.</a:t>
          </a:r>
          <a:endParaRPr lang="en-US" sz="2800" kern="1200" dirty="0"/>
        </a:p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nb-NO" sz="2800" b="0" i="0" kern="1200"/>
            <a:t>Skadelige, farlige, uetiske eller straffbare hendelser.</a:t>
          </a:r>
          <a:endParaRPr lang="en-US" sz="2800" kern="1200"/>
        </a:p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nb-NO" sz="2800" b="0" i="0" kern="1200" dirty="0">
              <a:hlinkClick xmlns:r="http://schemas.openxmlformats.org/officeDocument/2006/relationships" r:id="rId1"/>
            </a:rPr>
            <a:t>Mobbing eller seksuell trakassering.</a:t>
          </a:r>
          <a:r>
            <a:rPr lang="nb-NO" sz="2800" b="0" i="0" kern="1200" dirty="0"/>
            <a:t> </a:t>
          </a:r>
          <a:endParaRPr lang="en-US" sz="2800" kern="1200" dirty="0"/>
        </a:p>
      </dsp:txBody>
      <dsp:txXfrm>
        <a:off x="0" y="512616"/>
        <a:ext cx="6117873" cy="3969000"/>
      </dsp:txXfrm>
    </dsp:sp>
    <dsp:sp modelId="{846D5640-8CB7-45A1-93BF-524790A68772}">
      <dsp:nvSpPr>
        <dsp:cNvPr id="0" name=""/>
        <dsp:cNvSpPr/>
      </dsp:nvSpPr>
      <dsp:spPr>
        <a:xfrm>
          <a:off x="305893" y="99336"/>
          <a:ext cx="4282511" cy="826560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1869" tIns="0" rIns="161869" bIns="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2800" kern="1200" dirty="0"/>
            <a:t>Varsle om </a:t>
          </a:r>
          <a:r>
            <a:rPr lang="nb-NO" sz="2800" kern="1200" dirty="0" err="1"/>
            <a:t>læringsmilj</a:t>
          </a:r>
          <a:r>
            <a:rPr lang="en-GB" sz="2800" kern="1200" dirty="0"/>
            <a:t>ø:</a:t>
          </a:r>
          <a:endParaRPr lang="en-US" sz="2800" kern="1200" dirty="0"/>
        </a:p>
      </dsp:txBody>
      <dsp:txXfrm>
        <a:off x="346242" y="139685"/>
        <a:ext cx="4201813" cy="745862"/>
      </dsp:txXfrm>
    </dsp:sp>
  </dsp:spTree>
</dsp:drawing>
</file>

<file path=ppt/diagrams/drawing1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83E389E-9F27-428E-9A2C-7697AB0F4410}">
      <dsp:nvSpPr>
        <dsp:cNvPr id="0" name=""/>
        <dsp:cNvSpPr/>
      </dsp:nvSpPr>
      <dsp:spPr>
        <a:xfrm>
          <a:off x="0" y="13456"/>
          <a:ext cx="11471275" cy="49139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n-NO" sz="2100" kern="1200" dirty="0"/>
            <a:t>Torsdag 14. august  kl. 23.59: </a:t>
          </a:r>
          <a:endParaRPr lang="en-US" sz="2100" kern="1200" dirty="0"/>
        </a:p>
      </dsp:txBody>
      <dsp:txXfrm>
        <a:off x="23988" y="37444"/>
        <a:ext cx="11423299" cy="443423"/>
      </dsp:txXfrm>
    </dsp:sp>
    <dsp:sp modelId="{FA93B22A-5B26-4F4C-B090-DE95A9CEBF4A}">
      <dsp:nvSpPr>
        <dsp:cNvPr id="0" name=""/>
        <dsp:cNvSpPr/>
      </dsp:nvSpPr>
      <dsp:spPr>
        <a:xfrm>
          <a:off x="0" y="504856"/>
          <a:ext cx="11471275" cy="34776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64213" tIns="26670" rIns="149352" bIns="26670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nn-NO" sz="1600" kern="1200"/>
            <a:t>Frist for emnepåmelding i Studentweb. Svar blir publisert senest mandag 22. august i Studentweb. </a:t>
          </a:r>
          <a:endParaRPr lang="en-US" sz="1600" kern="1200"/>
        </a:p>
      </dsp:txBody>
      <dsp:txXfrm>
        <a:off x="0" y="504856"/>
        <a:ext cx="11471275" cy="347760"/>
      </dsp:txXfrm>
    </dsp:sp>
    <dsp:sp modelId="{F72876AE-6B4F-4ADF-8B17-F7B8DB3F08F4}">
      <dsp:nvSpPr>
        <dsp:cNvPr id="0" name=""/>
        <dsp:cNvSpPr/>
      </dsp:nvSpPr>
      <dsp:spPr>
        <a:xfrm>
          <a:off x="0" y="852616"/>
          <a:ext cx="11471275" cy="49139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n-NO" sz="2100" kern="1200" dirty="0" err="1"/>
            <a:t>Tirsdag</a:t>
          </a:r>
          <a:r>
            <a:rPr lang="nn-NO" sz="2100" kern="1200" dirty="0"/>
            <a:t> 19. august </a:t>
          </a:r>
          <a:r>
            <a:rPr lang="nn-NO" sz="2100" kern="1200" dirty="0" err="1"/>
            <a:t>kl</a:t>
          </a:r>
          <a:r>
            <a:rPr lang="nn-NO" sz="2100" kern="1200" dirty="0"/>
            <a:t> 09:00:</a:t>
          </a:r>
          <a:endParaRPr lang="en-US" sz="2100" kern="1200" dirty="0"/>
        </a:p>
      </dsp:txBody>
      <dsp:txXfrm>
        <a:off x="23988" y="876604"/>
        <a:ext cx="11423299" cy="443423"/>
      </dsp:txXfrm>
    </dsp:sp>
    <dsp:sp modelId="{8BCE02CB-254E-4C57-A407-DDF121B34B22}">
      <dsp:nvSpPr>
        <dsp:cNvPr id="0" name=""/>
        <dsp:cNvSpPr/>
      </dsp:nvSpPr>
      <dsp:spPr>
        <a:xfrm>
          <a:off x="0" y="1344016"/>
          <a:ext cx="11471275" cy="34776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64213" tIns="26670" rIns="149352" bIns="26670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nn-NO" sz="1600" kern="1200" dirty="0"/>
            <a:t>Påmelding til </a:t>
          </a:r>
          <a:r>
            <a:rPr lang="nn-NO" sz="1600" kern="1200" dirty="0" err="1"/>
            <a:t>emner</a:t>
          </a:r>
          <a:r>
            <a:rPr lang="nn-NO" sz="1600" kern="1200" dirty="0"/>
            <a:t> med ledig kapasitet. «Førstemann til mølla» og svar med en gang.</a:t>
          </a:r>
          <a:endParaRPr lang="en-US" sz="1600" kern="1200" dirty="0"/>
        </a:p>
      </dsp:txBody>
      <dsp:txXfrm>
        <a:off x="0" y="1344016"/>
        <a:ext cx="11471275" cy="347760"/>
      </dsp:txXfrm>
    </dsp:sp>
    <dsp:sp modelId="{08F95BED-C991-402F-AAFB-A1331015867B}">
      <dsp:nvSpPr>
        <dsp:cNvPr id="0" name=""/>
        <dsp:cNvSpPr/>
      </dsp:nvSpPr>
      <dsp:spPr>
        <a:xfrm>
          <a:off x="0" y="1691776"/>
          <a:ext cx="11471275" cy="49139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n-NO" sz="2100" kern="1200" dirty="0" err="1"/>
            <a:t>Fra</a:t>
          </a:r>
          <a:r>
            <a:rPr lang="nn-NO" sz="2100" kern="1200" dirty="0"/>
            <a:t> og med </a:t>
          </a:r>
          <a:r>
            <a:rPr lang="nn-NO" sz="2100" kern="1200" dirty="0" err="1"/>
            <a:t>mandag</a:t>
          </a:r>
          <a:r>
            <a:rPr lang="nn-NO" sz="2100" kern="1200" dirty="0"/>
            <a:t> 18. august (uke 34):</a:t>
          </a:r>
          <a:endParaRPr lang="en-US" sz="2100" kern="1200" dirty="0"/>
        </a:p>
      </dsp:txBody>
      <dsp:txXfrm>
        <a:off x="23988" y="1715764"/>
        <a:ext cx="11423299" cy="443423"/>
      </dsp:txXfrm>
    </dsp:sp>
    <dsp:sp modelId="{7C2011B3-1584-4A38-BD97-A22F40F58335}">
      <dsp:nvSpPr>
        <dsp:cNvPr id="0" name=""/>
        <dsp:cNvSpPr/>
      </dsp:nvSpPr>
      <dsp:spPr>
        <a:xfrm>
          <a:off x="0" y="2183176"/>
          <a:ext cx="11471275" cy="34776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64213" tIns="26670" rIns="149352" bIns="26670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nn-NO" sz="1600" kern="1200" dirty="0"/>
            <a:t>Undervisningsstart.</a:t>
          </a:r>
          <a:endParaRPr lang="en-US" sz="1600" kern="1200" dirty="0"/>
        </a:p>
      </dsp:txBody>
      <dsp:txXfrm>
        <a:off x="0" y="2183176"/>
        <a:ext cx="11471275" cy="347760"/>
      </dsp:txXfrm>
    </dsp:sp>
    <dsp:sp modelId="{5C1C16AB-459E-4613-8714-797F0E78F838}">
      <dsp:nvSpPr>
        <dsp:cNvPr id="0" name=""/>
        <dsp:cNvSpPr/>
      </dsp:nvSpPr>
      <dsp:spPr>
        <a:xfrm>
          <a:off x="0" y="2530936"/>
          <a:ext cx="11471275" cy="49139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 err="1"/>
            <a:t>Mandag</a:t>
          </a:r>
          <a:r>
            <a:rPr lang="en-US" sz="2100" kern="1200" dirty="0"/>
            <a:t> 1. September er first for </a:t>
          </a:r>
          <a:r>
            <a:rPr lang="en-US" sz="2100" kern="1200" dirty="0" err="1"/>
            <a:t>følgende</a:t>
          </a:r>
          <a:r>
            <a:rPr lang="en-US" sz="2100" kern="1200" dirty="0"/>
            <a:t>:</a:t>
          </a:r>
          <a:r>
            <a:rPr lang="nn-NO" sz="2100" kern="1200" dirty="0"/>
            <a:t> </a:t>
          </a:r>
          <a:endParaRPr lang="en-US" sz="2100" kern="1200" dirty="0"/>
        </a:p>
      </dsp:txBody>
      <dsp:txXfrm>
        <a:off x="23988" y="2554924"/>
        <a:ext cx="11423299" cy="443423"/>
      </dsp:txXfrm>
    </dsp:sp>
    <dsp:sp modelId="{EC2F44DB-5347-4A7C-B637-5BFE0483AA84}">
      <dsp:nvSpPr>
        <dsp:cNvPr id="0" name=""/>
        <dsp:cNvSpPr/>
      </dsp:nvSpPr>
      <dsp:spPr>
        <a:xfrm>
          <a:off x="0" y="3022336"/>
          <a:ext cx="11471275" cy="178226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64213" tIns="26670" rIns="149352" bIns="26670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nb-NO" sz="1600" kern="1200" dirty="0"/>
            <a:t>å betale semesteravgift</a:t>
          </a:r>
          <a:endParaRPr lang="en-US" sz="16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nn-NO" sz="1600" kern="1200" dirty="0"/>
            <a:t>registrering i Studentweb</a:t>
          </a:r>
          <a:endParaRPr lang="en-US" sz="16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nn-NO" sz="1600" kern="1200" dirty="0"/>
            <a:t>lagre </a:t>
          </a:r>
          <a:r>
            <a:rPr lang="nn-NO" sz="1600" kern="1200" dirty="0" err="1"/>
            <a:t>utdanningplanen</a:t>
          </a:r>
          <a:endParaRPr lang="en-US" sz="16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nn-NO" sz="1600" kern="1200" dirty="0"/>
            <a:t>undervisnings- og eksamensmelding</a:t>
          </a:r>
          <a:endParaRPr lang="en-US" sz="16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nn-NO" sz="1600" kern="1200" dirty="0"/>
            <a:t>å søke om tilrettelagt eksamen</a:t>
          </a:r>
          <a:endParaRPr lang="en-US" sz="16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nn-NO" sz="1600" kern="1200" dirty="0"/>
            <a:t>å søke om </a:t>
          </a:r>
          <a:r>
            <a:rPr lang="nn-NO" sz="1600" kern="1200" dirty="0" err="1"/>
            <a:t>utsatt</a:t>
          </a:r>
          <a:r>
            <a:rPr lang="nn-NO" sz="1600" kern="1200" dirty="0"/>
            <a:t> studiestart, permisjon og redusert studieprogresjon: </a:t>
          </a:r>
          <a:r>
            <a:rPr lang="nn-NO" sz="1600" kern="1200" dirty="0">
              <a:hlinkClick xmlns:r="http://schemas.openxmlformats.org/officeDocument/2006/relationships" r:id="rId1"/>
            </a:rPr>
            <a:t>Permisjon frå studieprogram - Universitetet i Oslo (uio.no)</a:t>
          </a:r>
          <a:r>
            <a:rPr lang="nn-NO" sz="1600" kern="1200" dirty="0"/>
            <a:t> </a:t>
          </a:r>
          <a:endParaRPr lang="en-US" sz="1600" kern="1200" dirty="0"/>
        </a:p>
      </dsp:txBody>
      <dsp:txXfrm>
        <a:off x="0" y="3022336"/>
        <a:ext cx="11471275" cy="1782269"/>
      </dsp:txXfrm>
    </dsp:sp>
  </dsp:spTree>
</dsp:drawing>
</file>

<file path=ppt/diagrams/drawing1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60AE60D-BFBC-4838-A453-92E8A243E86B}">
      <dsp:nvSpPr>
        <dsp:cNvPr id="0" name=""/>
        <dsp:cNvSpPr/>
      </dsp:nvSpPr>
      <dsp:spPr>
        <a:xfrm>
          <a:off x="0" y="16353"/>
          <a:ext cx="5611813" cy="733590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 err="1"/>
            <a:t>På</a:t>
          </a:r>
          <a:r>
            <a:rPr lang="en-US" sz="1900" kern="1200" dirty="0"/>
            <a:t> </a:t>
          </a:r>
          <a:r>
            <a:rPr lang="en-US" sz="1900" kern="1200" dirty="0" err="1"/>
            <a:t>torsdag</a:t>
          </a:r>
          <a:r>
            <a:rPr lang="en-US" sz="1900" kern="1200" dirty="0"/>
            <a:t> </a:t>
          </a:r>
          <a:r>
            <a:rPr lang="en-US" sz="1900" kern="1200" dirty="0" err="1"/>
            <a:t>inviterer</a:t>
          </a:r>
          <a:r>
            <a:rPr lang="en-US" sz="1900" kern="1200" dirty="0"/>
            <a:t> vi </a:t>
          </a:r>
          <a:r>
            <a:rPr lang="en-US" sz="1900" kern="1200" dirty="0" err="1"/>
            <a:t>til</a:t>
          </a:r>
          <a:r>
            <a:rPr lang="en-US" sz="1900" kern="1200" dirty="0"/>
            <a:t> workshop – “</a:t>
          </a:r>
          <a:r>
            <a:rPr lang="en-US" sz="1900" kern="1200" dirty="0" err="1"/>
            <a:t>hvordan</a:t>
          </a:r>
          <a:r>
            <a:rPr lang="en-US" sz="1900" kern="1200" dirty="0"/>
            <a:t> </a:t>
          </a:r>
          <a:r>
            <a:rPr lang="en-US" sz="1900" kern="1200" dirty="0" err="1"/>
            <a:t>bli</a:t>
          </a:r>
          <a:r>
            <a:rPr lang="en-US" sz="1900" kern="1200" dirty="0"/>
            <a:t> </a:t>
          </a:r>
          <a:r>
            <a:rPr lang="en-US" sz="1900" kern="1200" dirty="0" err="1"/>
            <a:t>en</a:t>
          </a:r>
          <a:r>
            <a:rPr lang="en-US" sz="1900" kern="1200" dirty="0"/>
            <a:t> god student”!</a:t>
          </a:r>
        </a:p>
      </dsp:txBody>
      <dsp:txXfrm>
        <a:off x="35811" y="52164"/>
        <a:ext cx="5540191" cy="661968"/>
      </dsp:txXfrm>
    </dsp:sp>
    <dsp:sp modelId="{D3173D4F-60DD-472B-A4E6-D8D94BAB0B6C}">
      <dsp:nvSpPr>
        <dsp:cNvPr id="0" name=""/>
        <dsp:cNvSpPr/>
      </dsp:nvSpPr>
      <dsp:spPr>
        <a:xfrm>
          <a:off x="0" y="804663"/>
          <a:ext cx="5611813" cy="733590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Oppsummering og oversikt</a:t>
          </a:r>
        </a:p>
      </dsp:txBody>
      <dsp:txXfrm>
        <a:off x="35811" y="840474"/>
        <a:ext cx="5540191" cy="661968"/>
      </dsp:txXfrm>
    </dsp:sp>
    <dsp:sp modelId="{5773BE97-366C-4FBC-9B41-D610FCB1847F}">
      <dsp:nvSpPr>
        <dsp:cNvPr id="0" name=""/>
        <dsp:cNvSpPr/>
      </dsp:nvSpPr>
      <dsp:spPr>
        <a:xfrm>
          <a:off x="0" y="1592973"/>
          <a:ext cx="5611813" cy="733590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Bli kjent!</a:t>
          </a:r>
        </a:p>
      </dsp:txBody>
      <dsp:txXfrm>
        <a:off x="35811" y="1628784"/>
        <a:ext cx="5540191" cy="661968"/>
      </dsp:txXfrm>
    </dsp:sp>
    <dsp:sp modelId="{42FC749E-9D60-46E2-BD91-C6517732F6E8}">
      <dsp:nvSpPr>
        <dsp:cNvPr id="0" name=""/>
        <dsp:cNvSpPr/>
      </dsp:nvSpPr>
      <dsp:spPr>
        <a:xfrm>
          <a:off x="0" y="2381283"/>
          <a:ext cx="5611813" cy="733590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 err="1"/>
            <a:t>Felles</a:t>
          </a:r>
          <a:r>
            <a:rPr lang="en-US" sz="1900" kern="1200" dirty="0"/>
            <a:t> </a:t>
          </a:r>
          <a:r>
            <a:rPr lang="en-US" sz="1900" kern="1200" dirty="0" err="1"/>
            <a:t>lunsj</a:t>
          </a:r>
          <a:r>
            <a:rPr lang="en-US" sz="1900" kern="1200" dirty="0"/>
            <a:t> kl. 12:00</a:t>
          </a:r>
        </a:p>
      </dsp:txBody>
      <dsp:txXfrm>
        <a:off x="35811" y="2417094"/>
        <a:ext cx="5540191" cy="661968"/>
      </dsp:txXfrm>
    </dsp:sp>
    <dsp:sp modelId="{9B567F96-73D9-44AC-A3CF-37CC339BF201}">
      <dsp:nvSpPr>
        <dsp:cNvPr id="0" name=""/>
        <dsp:cNvSpPr/>
      </dsp:nvSpPr>
      <dsp:spPr>
        <a:xfrm>
          <a:off x="0" y="3169593"/>
          <a:ext cx="5611813" cy="733590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Kl 13:00-16:00 </a:t>
          </a:r>
          <a:r>
            <a:rPr lang="en-US" sz="1900" kern="1200" dirty="0" err="1"/>
            <a:t>i</a:t>
          </a:r>
          <a:r>
            <a:rPr lang="en-US" sz="1900" kern="1200" dirty="0"/>
            <a:t> Sophus </a:t>
          </a:r>
          <a:r>
            <a:rPr lang="en-US" sz="1900" kern="1200" dirty="0" err="1"/>
            <a:t>Bugges</a:t>
          </a:r>
          <a:r>
            <a:rPr lang="en-US" sz="1900" kern="1200" dirty="0"/>
            <a:t> </a:t>
          </a:r>
          <a:r>
            <a:rPr lang="en-US" sz="1900" kern="1200" dirty="0" err="1"/>
            <a:t>hus</a:t>
          </a:r>
          <a:r>
            <a:rPr lang="en-US" sz="1900" kern="1200" dirty="0"/>
            <a:t>, auditorium 1</a:t>
          </a:r>
        </a:p>
      </dsp:txBody>
      <dsp:txXfrm>
        <a:off x="35811" y="3205404"/>
        <a:ext cx="5540191" cy="66196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5/layout/IconCircleLabelList">
  <dgm:title val="Icon Circle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4"/>
          <dgm:constr type="h" for="des" forName="compNode" op="equ"/>
          <dgm:constr type="h" for="des" forName="textRect" op="equ"/>
        </dgm:constrLst>
      </dgm:if>
      <dgm:if name="Name5" axis="ch" ptType="node" func="cnt" op="lte" val="3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0"/>
          <dgm:constr type="h" for="des" forName="compNode" op="equ"/>
          <dgm:constr type="h" for="des" forName="textRect" op="equ"/>
        </dgm:constrLst>
      </dgm:if>
      <dgm:if name="Name6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2"/>
          <dgm:constr type="h" for="des" forName="compNode" op="equ"/>
          <dgm:constr type="h" for="des" forName="textRect" op="equ"/>
        </dgm:constrLst>
      </dgm:if>
      <dgm:else name="Name7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BgRect" refType="w" fact="0.61"/>
          <dgm:constr type="h" for="ch" forName="iconBgRect" refType="w" refFor="ch" refForName="iconBgRect"/>
          <dgm:constr type="t" for="ch" forName="iconBgRect"/>
          <dgm:constr type="ctrX" for="ch" forName="iconBgRect" refType="w" fact="0.5"/>
          <dgm:constr type="w" for="ch" forName="iconRect" refType="w" fact="0.35"/>
          <dgm:constr type="h" for="ch" forName="iconRect" refType="w" refFor="ch" refForName="iconRect"/>
          <dgm:constr type="ctrX" for="ch" forName="iconRect" refType="ctrX" refFor="ch" refForName="iconBgRect"/>
          <dgm:constr type="ctrY" for="ch" forName="iconRect" refType="ctrY" refFor="ch" refForName="iconBgRect"/>
          <dgm:constr type="h" for="ch" forName="spaceRect" refType="w" fact="0.19"/>
          <dgm:constr type="w" for="ch" forName="spaceRect" refType="w"/>
          <dgm:constr type="l" for="ch" forName="spaceRect"/>
          <dgm:constr type="t" for="ch" forName="spaceRect" refType="b" refFor="ch" refForName="iconBg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BgRect" styleLbl="bgShp">
          <dgm:alg type="sp"/>
          <dgm:shape xmlns:r="http://schemas.openxmlformats.org/officeDocument/2006/relationships" type="ellipse" r:blip="">
            <dgm:adjLst/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9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  <a:defRPr cap="all"/>
        </a:lvl1pPr>
      </dgm1612:lstStyle>
    </a:ext>
  </dgm:extLst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18/2/layout/IconLabelList">
  <dgm:title val="Icon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2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50"/>
          <dgm:constr type="h" for="des" forName="compNode" op="equ"/>
          <dgm:constr type="h" for="des" forName="textRect" op="equ"/>
        </dgm:constrLst>
      </dgm:if>
      <dgm:if name="Name5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6"/>
          <dgm:constr type="h" for="des" forName="compNode" op="equ"/>
          <dgm:constr type="h" for="des" forName="textRect" op="equ"/>
        </dgm:constrLst>
      </dgm:if>
      <dgm:else name="Name6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7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Rect" refType="w" fact="0.45"/>
          <dgm:constr type="h" for="ch" forName="iconRect" refType="w" refFor="ch" refForName="iconRect"/>
          <dgm:constr type="ctrX" for="ch" forName="iconRect" refType="w" fact="0.5"/>
          <dgm:constr type="t" for="ch" forName="iconRect"/>
          <dgm:constr type="h" for="ch" forName="spaceRect" refType="h" fact="0.15"/>
          <dgm:constr type="w" for="ch" forName="spaceRect" refType="w"/>
          <dgm:constr type="l" for="ch" forName="spaceRect"/>
          <dgm:constr type="t" for="ch" forName="spaceRect" refType="b" refFor="ch" refForName="icon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8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</dgm1612:lstStyle>
    </a:ext>
  </dgm:extLst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target3">
  <dgm:title val=""/>
  <dgm:desc val=""/>
  <dgm:catLst>
    <dgm:cat type="relationship" pri="11000"/>
    <dgm:cat type="list" pri="22000"/>
    <dgm:cat type="convert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clrData>
  <dgm:layoutNode name="Name0">
    <dgm:varLst>
      <dgm:chMax val="7"/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hoose name="Name3">
          <dgm:if name="Name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1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l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l" for="ch" forName="rect7" refType="r" refFor="ch" refForName="space"/>
              <dgm:constr type="r" for="ch" forName="rect7" refType="w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l" for="ch" forName="rect7ParTx" refType="r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l" for="ch" forName="rect7ChTx" refType="r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l" for="ch" forName="rect7ParTxNoCh" refType="r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11">
            <dgm:constrLst/>
          </dgm:else>
        </dgm:choose>
      </dgm:if>
      <dgm:else name="Name12">
        <dgm:choose name="Name13">
          <dgm:if name="Name1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1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1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1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1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1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2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r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r" for="ch" forName="rect7" refType="l" refFor="ch" refForName="space"/>
              <dgm:constr type="l" for="ch" forName="rect7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r" for="ch" forName="rect7ParTx" refType="l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r" for="ch" forName="rect7ChTx" refType="l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r" for="ch" forName="rect7ParTxNoCh" refType="l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21">
            <dgm:constrLst/>
          </dgm:else>
        </dgm:choose>
      </dgm:else>
    </dgm:choose>
    <dgm:ruleLst/>
    <dgm:forEach name="Name22" axis="ch" ptType="node" cnt="1">
      <dgm:layoutNode name="circle1" styleLbl="node1">
        <dgm:alg type="sp"/>
        <dgm:choose name="Name23">
          <dgm:if name="Name2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rect1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26" axis="ch" ptType="node" st="2" cnt="1">
      <dgm:layoutNode name="vertSpace2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2" styleLbl="node1">
        <dgm:alg type="sp"/>
        <dgm:choose name="Name27">
          <dgm:if name="Name2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2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0" axis="ch" ptType="node" st="3" cnt="1">
      <dgm:layoutNode name="vertSpace3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3" styleLbl="node1">
        <dgm:alg type="sp"/>
        <dgm:choose name="Name31">
          <dgm:if name="Name32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3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3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4" axis="ch" ptType="node" st="4" cnt="1">
      <dgm:layoutNode name="vertSpace4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4" styleLbl="node1">
        <dgm:alg type="sp"/>
        <dgm:choose name="Name35">
          <dgm:if name="Name36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7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4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8" axis="ch" ptType="node" st="5" cnt="1">
      <dgm:layoutNode name="vertSpace5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5" styleLbl="node1">
        <dgm:alg type="sp"/>
        <dgm:choose name="Name39">
          <dgm:if name="Name40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1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5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2" axis="ch" ptType="node" st="6" cnt="1">
      <dgm:layoutNode name="vertSpace6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6" styleLbl="node1">
        <dgm:alg type="sp"/>
        <dgm:choose name="Name43">
          <dgm:if name="Name4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6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6" axis="ch" ptType="node" st="7" cnt="1">
      <dgm:layoutNode name="vertSpace7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7" styleLbl="node1">
        <dgm:alg type="sp"/>
        <dgm:choose name="Name47">
          <dgm:if name="Name4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7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50" axis="ch" ptType="node" cnt="1">
      <dgm:choose name="Name51">
        <dgm:if name="Name52" axis="root des" ptType="all node" func="maxDepth" op="gte" val="2">
          <dgm:layoutNode name="rect1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1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3">
          <dgm:layoutNode name="rect1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4" axis="ch" ptType="node" st="2" cnt="1">
      <dgm:choose name="Name55">
        <dgm:if name="Name56" axis="root des" ptType="all node" func="maxDepth" op="gte" val="2">
          <dgm:layoutNode name="rect2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2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7">
          <dgm:layoutNode name="rect2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8" axis="ch" ptType="node" st="3" cnt="1">
      <dgm:choose name="Name59">
        <dgm:if name="Name60" axis="root des" ptType="all node" func="maxDepth" op="gte" val="2">
          <dgm:layoutNode name="rect3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3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1">
          <dgm:layoutNode name="rect3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2" axis="ch" ptType="node" st="4" cnt="1">
      <dgm:choose name="Name63">
        <dgm:if name="Name64" axis="root des" ptType="all node" func="maxDepth" op="gte" val="2">
          <dgm:layoutNode name="rect4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4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5">
          <dgm:layoutNode name="rect4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6" axis="ch" ptType="node" st="5" cnt="1">
      <dgm:choose name="Name67">
        <dgm:if name="Name68" axis="root des" ptType="all node" func="maxDepth" op="gte" val="2">
          <dgm:layoutNode name="rect5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5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9">
          <dgm:layoutNode name="rect5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0" axis="ch" ptType="node" st="6" cnt="1">
      <dgm:choose name="Name71">
        <dgm:if name="Name72" axis="root des" ptType="all node" func="maxDepth" op="gte" val="2">
          <dgm:layoutNode name="rect6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6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3">
          <dgm:layoutNode name="rect6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4" axis="ch" ptType="node" st="7" cnt="1">
      <dgm:choose name="Name75">
        <dgm:if name="Name76" axis="root des" ptType="all node" func="maxDepth" op="gte" val="2">
          <dgm:layoutNode name="rect7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7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7">
          <dgm:layoutNode name="rect7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8/layout/PictureStrips">
  <dgm:title val=""/>
  <dgm:desc val=""/>
  <dgm:catLst>
    <dgm:cat type="list" pri="12500"/>
    <dgm:cat type="picture" pri="13000"/>
    <dgm:cat type="pictureconvert" pri="13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  <dgm:cxn modelId="70" srcId="0" destId="40" srcOrd="2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0.1"/>
      <dgm:constr type="h" for="ch" forName="sibTrans" refType="h" refFor="ch" refForName="composite" op="equ" fact="0.1"/>
      <dgm:constr type="w" for="ch" forName="sibTrans" refType="h" refFor="ch" refForName="sibTrans" op="equ"/>
    </dgm:constrLst>
    <dgm:forEach name="nodesForEach" axis="ch" ptType="node">
      <dgm:layoutNode name="composite">
        <dgm:alg type="composite">
          <dgm:param type="ar" val="3"/>
        </dgm:alg>
        <dgm:shape xmlns:r="http://schemas.openxmlformats.org/officeDocument/2006/relationships" r:blip="">
          <dgm:adjLst/>
        </dgm:shape>
        <dgm:choose name="Name4">
          <dgm:if name="Name5" func="var" arg="dir" op="equ" val="norm">
            <dgm:constrLst>
              <dgm:constr type="l" for="ch" forName="rect1" refType="w" fact="0.04"/>
              <dgm:constr type="t" for="ch" forName="rect1" refType="h" fact="0.13"/>
              <dgm:constr type="w" for="ch" forName="rect1" refType="w" fact="0.96"/>
              <dgm:constr type="h" for="ch" forName="rect1" refType="h" fact="0.9"/>
              <dgm:constr type="l" for="ch" forName="rect2" refType="w" fact="0"/>
              <dgm:constr type="t" for="ch" forName="rect2" refType="h" fact="0"/>
              <dgm:constr type="w" for="ch" forName="rect2" refType="w" fact="0.21"/>
              <dgm:constr type="h" for="ch" forName="rect2" refType="w" fact="0.315"/>
            </dgm:constrLst>
          </dgm:if>
          <dgm:else name="Name6">
            <dgm:constrLst>
              <dgm:constr type="l" for="ch" forName="rect1" refType="w" fact="0"/>
              <dgm:constr type="t" for="ch" forName="rect1" refType="h" fact="0.13"/>
              <dgm:constr type="w" for="ch" forName="rect1" refType="w" fact="0.96"/>
              <dgm:constr type="h" for="ch" forName="rect1" refType="h" fact="0.9"/>
              <dgm:constr type="l" for="ch" forName="rect2" refType="w" fact="0.79"/>
              <dgm:constr type="t" for="ch" forName="rect2" refType="h" fact="0"/>
              <dgm:constr type="w" for="ch" forName="rect2" refType="w" fact="0.21"/>
              <dgm:constr type="h" for="ch" forName="rect2" refType="w" fact="0.315"/>
            </dgm:constrLst>
          </dgm:else>
        </dgm:choose>
        <dgm:layoutNode name="rect1" styleLbl="trAlignAcc1">
          <dgm:varLst>
            <dgm:bulletEnabled val="1"/>
          </dgm:varLst>
          <dgm:alg type="tx">
            <dgm:param type="parTxLTRAlign" val="l"/>
          </dgm:alg>
          <dgm:shape xmlns:r="http://schemas.openxmlformats.org/officeDocument/2006/relationships" type="rect" r:blip="">
            <dgm:adjLst/>
          </dgm:shape>
          <dgm:presOf axis="desOrSelf" ptType="node"/>
          <dgm:choose name="Name7">
            <dgm:if name="Name8" func="var" arg="dir" op="equ" val="norm">
              <dgm:constrLst>
                <dgm:constr type="lMarg" refType="w" fact="0.6"/>
                <dgm:constr type="rMarg" refType="primFontSz" fact="0.3"/>
                <dgm:constr type="tMarg" refType="primFontSz" fact="0.3"/>
                <dgm:constr type="bMarg" refType="primFontSz" fact="0.3"/>
              </dgm:constrLst>
            </dgm:if>
            <dgm:else name="Name9">
              <dgm:constrLst>
                <dgm:constr type="lMarg" refType="primFontSz" fact="0.3"/>
                <dgm:constr type="rMarg" refType="w" fact="0.6"/>
                <dgm:constr type="tMarg" refType="primFontSz" fact="0.3"/>
                <dgm:constr type="bMarg" refType="primFontSz" fact="0.3"/>
              </dgm:constrLst>
            </dgm:else>
          </dgm:choose>
          <dgm:ruleLst>
            <dgm:rule type="primFontSz" val="5" fact="NaN" max="NaN"/>
          </dgm:ruleLst>
        </dgm:layoutNode>
        <dgm:layoutNode name="rect2" styleLbl="fgImgPlace1">
          <dgm:alg type="sp"/>
          <dgm:shape xmlns:r="http://schemas.openxmlformats.org/officeDocument/2006/relationships" type="rect" r:blip="" blipPhldr="1">
            <dgm:adjLst/>
          </dgm:shape>
          <dgm:presOf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hProcess3">
  <dgm:title val=""/>
  <dgm:desc val=""/>
  <dgm:catLst>
    <dgm:cat type="process" pri="6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 chOrder="t">
    <dgm:varLst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dummy" refType="w"/>
      <dgm:constr type="h" for="ch" forName="dummy" refType="h"/>
      <dgm:constr type="h" for="ch" forName="dummy" refType="w" refFor="ch" refForName="dummy" op="lte" fact="0.4"/>
      <dgm:constr type="ctrX" for="ch" forName="dummy" refType="w" fact="0.5"/>
      <dgm:constr type="ctrY" for="ch" forName="dummy" refType="h" fact="0.5"/>
      <dgm:constr type="w" for="ch" forName="linH" refType="w"/>
      <dgm:constr type="h" for="ch" forName="linH" refType="h"/>
      <dgm:constr type="ctrX" for="ch" forName="linH" refType="w" fact="0.5"/>
      <dgm:constr type="ctrY" for="ch" forName="linH" refType="h" fact="0.5"/>
      <dgm:constr type="userP" for="ch" forName="linH" refType="h" refFor="ch" refForName="dummy" fact="0.25"/>
      <dgm:constr type="userT" for="des" forName="parTx" refType="w" refFor="ch" refForName="dummy" fact="0.2"/>
    </dgm:constrLst>
    <dgm:ruleLst/>
    <dgm:layoutNode name="dummy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linH">
      <dgm:choose name="Name1">
        <dgm:if name="Name2" func="var" arg="dir" op="equ" val="norm">
          <dgm:alg type="lin">
            <dgm:param type="linDir" val="fromL"/>
            <dgm:param type="nodeVertAlign" val="t"/>
          </dgm:alg>
        </dgm:if>
        <dgm:else name="Name3">
          <dgm:alg type="lin">
            <dgm:param type="linDir" val="fromR"/>
            <dgm:param type="nodeVertAlign" val="t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primFontSz" for="des" forName="parTx" val="65"/>
        <dgm:constr type="primFontSz" for="des" forName="desTx" refType="primFontSz" refFor="des" refForName="parTx" op="equ"/>
        <dgm:constr type="h" for="des" forName="parTx" refType="primFontSz" refFor="des" refForName="parTx"/>
        <dgm:constr type="h" for="des" forName="desTx" refType="primFontSz" refFor="des" refForName="parTx" fact="0.5"/>
        <dgm:constr type="h" for="des" forName="parTx" op="equ"/>
        <dgm:constr type="h" for="des" forName="desTx" op="equ"/>
        <dgm:constr type="h" for="ch" forName="backgroundArrow" refType="primFontSz" refFor="des" refForName="parTx" fact="2"/>
        <dgm:constr type="h" for="ch" forName="backgroundArrow" refType="h" refFor="des" refForName="parTx" op="lte" fact="2"/>
        <dgm:constr type="h" for="ch" forName="backgroundArrow" refType="h" refFor="des" refForName="parTx" op="gte" fact="2"/>
        <dgm:constr type="h" for="des" forName="spVertical1" refType="primFontSz" refFor="des" refForName="parTx" fact="0.5"/>
        <dgm:constr type="h" for="des" forName="spVertical1" refType="h" refFor="des" refForName="parTx" op="lte" fact="0.5"/>
        <dgm:constr type="h" for="des" forName="spVertical1" refType="h" refFor="des" refForName="parTx" op="gte" fact="0.5"/>
        <dgm:constr type="h" for="des" forName="spVertical2" refType="primFontSz" refFor="des" refForName="parTx" fact="0.5"/>
        <dgm:constr type="h" for="des" forName="spVertical2" refType="h" refFor="des" refForName="parTx" op="lte" fact="0.5"/>
        <dgm:constr type="h" for="des" forName="spVertical2" refType="h" refFor="des" refForName="parTx" op="gte" fact="0.5"/>
        <dgm:constr type="h" for="des" forName="spVertical3" refType="primFontSz" refFor="des" refForName="parTx" fact="-0.4"/>
        <dgm:constr type="h" for="des" forName="spVertical3" refType="h" refFor="des" refForName="parTx" op="lte" fact="-0.4"/>
        <dgm:constr type="h" for="des" forName="spVertical3" refType="h" refFor="des" refForName="parTx" op="gte" fact="-0.4"/>
        <dgm:constr type="w" for="ch" forName="backgroundArrow" refType="w"/>
        <dgm:constr type="w" for="ch" forName="negArrow" refType="w" fact="-1"/>
        <dgm:constr type="w" for="ch" forName="linV" refType="w"/>
        <dgm:constr type="w" for="ch" forName="space" refType="w" refFor="ch" refForName="linV" fact="0.2"/>
        <dgm:constr type="w" for="ch" forName="padding1" refType="w" fact="0.08"/>
        <dgm:constr type="userP"/>
        <dgm:constr type="w" for="ch" forName="padding2" refType="userP"/>
      </dgm:constrLst>
      <dgm:ruleLst>
        <dgm:rule type="w" for="ch" forName="linV" val="0" fact="NaN" max="NaN"/>
        <dgm:rule type="primFontSz" for="des" forName="parTx" val="5" fact="NaN" max="NaN"/>
      </dgm:ruleLst>
      <dgm:layoutNode name="padding1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forEach name="Name4" axis="ch" ptType="node">
        <dgm:layoutNode name="linV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spVertical1" refType="w"/>
            <dgm:constr type="w" for="ch" forName="parTx" refType="w"/>
            <dgm:constr type="w" for="ch" forName="spVertical2" refType="w"/>
            <dgm:constr type="w" for="ch" forName="spVertical3" refType="w"/>
            <dgm:constr type="w" for="ch" forName="desTx" refType="w"/>
          </dgm:constrLst>
          <dgm:ruleLst/>
          <dgm:layoutNode name="spVertical1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parTx" styleLbl="revTx">
            <dgm:varLst>
              <dgm:chMax val="0"/>
              <dgm:chPref val="0"/>
              <dgm:bulletEnabled val="1"/>
            </dgm:varLst>
            <dgm:choose name="Name5">
              <dgm:if name="Name6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7">
                <dgm:alg type="tx">
                  <dgm:param type="parTxLTRAlign" val="ctr"/>
                  <dgm:param type="parTxRTLAlign" val="ct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self" ptType="node"/>
            <dgm:choose name="Name8">
              <dgm:if name="Name9" func="var" arg="dir" op="equ" val="norm">
                <dgm:constrLst>
                  <dgm:constr type="userT"/>
                  <dgm:constr type="h" refType="userT" op="lte"/>
                  <dgm:constr type="tMarg" refType="primFontSz" fact="0.8"/>
                  <dgm:constr type="bMarg" refType="tMarg"/>
                  <dgm:constr type="lMarg"/>
                  <dgm:constr type="rMarg"/>
                </dgm:constrLst>
              </dgm:if>
              <dgm:else name="Name10">
                <dgm:constrLst>
                  <dgm:constr type="userT"/>
                  <dgm:constr type="h" refType="userT" op="lte"/>
                  <dgm:constr type="tMarg" refType="primFontSz" fact="0.8"/>
                  <dgm:constr type="bMarg" refType="tMarg"/>
                  <dgm:constr type="lMarg"/>
                  <dgm:constr type="rMarg"/>
                </dgm:constrLst>
              </dgm:else>
            </dgm:choose>
            <dgm:ruleLst>
              <dgm:rule type="h" val="INF" fact="NaN" max="NaN"/>
            </dgm:ruleLst>
          </dgm:layoutNode>
          <dgm:layoutNode name="spVertical2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spVertical3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choose name="Name11">
            <dgm:if name="Name12" axis="ch" ptType="node" func="cnt" op="gte" val="1">
              <dgm:layoutNode name="desTx" styleLbl="revTx">
                <dgm:varLst>
                  <dgm:bulletEnabled val="1"/>
                </dgm:varLst>
                <dgm:alg type="tx">
                  <dgm:param type="stBulletLvl" val="1"/>
                </dgm:alg>
                <dgm:shape xmlns:r="http://schemas.openxmlformats.org/officeDocument/2006/relationships" type="rect" r:blip="">
                  <dgm:adjLst/>
                </dgm:shape>
                <dgm:presOf axis="des" ptType="node"/>
                <dgm:constrLst>
                  <dgm:constr type="tMarg"/>
                  <dgm:constr type="bMarg"/>
                  <dgm:constr type="rMarg"/>
                  <dgm:constr type="lMarg"/>
                </dgm:constrLst>
                <dgm:ruleLst>
                  <dgm:rule type="h" val="INF" fact="NaN" max="NaN"/>
                </dgm:ruleLst>
              </dgm:layoutNode>
            </dgm:if>
            <dgm:else name="Name13"/>
          </dgm:choose>
        </dgm:layoutNode>
        <dgm:forEach name="Name14" axis="followSib" ptType="sibTrans" cnt="1">
          <dgm:layoutNode name="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  <dgm:layoutNode name="padding2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negArrow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backgroundArrow" styleLbl="node1">
        <dgm:alg type="sp"/>
        <dgm:choose name="Name15">
          <dgm:if name="Name16" func="var" arg="dir" op="equ" val="norm">
            <dgm:shape xmlns:r="http://schemas.openxmlformats.org/officeDocument/2006/relationships" type="rightArrow" r:blip="">
              <dgm:adjLst/>
            </dgm:shape>
          </dgm:if>
          <dgm:else name="Name17">
            <dgm:shape xmlns:r="http://schemas.openxmlformats.org/officeDocument/2006/relationships" type="leftArrow" r:blip="">
              <dgm:adjLst/>
            </dgm:shape>
          </dgm:else>
        </dgm:choose>
        <dgm:presOf/>
        <dgm:constrLst/>
        <dgm:ruleLst/>
      </dgm:layoutNode>
    </dgm:layoutNode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4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C0CBB1AE-B262-4787-8C52-A05D0CE6049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73FD16A-3B73-4A4E-801F-F604E6F8DCE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35DD0C3-4885-4BAA-9AA1-C9918694A47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D4A009-C602-41F4-8272-F25F5B05B5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92294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5051F8B-E38A-4262-93D6-EEE8CE2CF8CB}" type="datetimeFigureOut">
              <a:rPr lang="en-US" smtClean="0"/>
              <a:t>8/11/2025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A72985F-36CD-4D87-8C89-674A558E80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42915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132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263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395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526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657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789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9920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052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/>
              <a:t>Fordypning: Persisk/ tyrkisk A – E</a:t>
            </a:r>
          </a:p>
          <a:p>
            <a:endParaRPr lang="nb-NO"/>
          </a:p>
          <a:p>
            <a:r>
              <a:rPr lang="nb-NO"/>
              <a:t>Støttegruppe i områdekunnskap: Politikk og samfunn, historie, litteratur</a:t>
            </a:r>
          </a:p>
          <a:p>
            <a:r>
              <a:rPr lang="nb-NO"/>
              <a:t>Støttegruppe</a:t>
            </a:r>
            <a:r>
              <a:rPr lang="nb-NO" baseline="0"/>
              <a:t> i kultur-/samfunnsfag: Faglig bredde i graden, videre perspektiv, større kontekst, teori og metode som kan støtte opp om språk-</a:t>
            </a:r>
          </a:p>
          <a:p>
            <a:endParaRPr lang="nb-NO" baseline="0"/>
          </a:p>
          <a:p>
            <a:r>
              <a:rPr lang="nb-NO"/>
              <a:t>Bachelorgraden består av 180</a:t>
            </a:r>
            <a:r>
              <a:rPr lang="nb-NO" baseline="0"/>
              <a:t> studiepoeng</a:t>
            </a:r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A200E6-D491-4884-9ADD-4B8EA0A7297D}" type="slidenum">
              <a:rPr lang="nb-NO" smtClean="0"/>
              <a:t>7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143310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Alle nye bachelor- </a:t>
            </a:r>
            <a:r>
              <a:rPr lang="en-US" dirty="0" err="1"/>
              <a:t>og</a:t>
            </a:r>
            <a:r>
              <a:rPr lang="en-US" dirty="0"/>
              <a:t> </a:t>
            </a:r>
            <a:r>
              <a:rPr lang="en-US" dirty="0" err="1"/>
              <a:t>profesjonsstudenter</a:t>
            </a:r>
            <a:r>
              <a:rPr lang="en-US" dirty="0"/>
              <a:t> </a:t>
            </a:r>
            <a:r>
              <a:rPr lang="en-US" dirty="0" err="1"/>
              <a:t>får</a:t>
            </a:r>
            <a:r>
              <a:rPr lang="en-US" dirty="0"/>
              <a:t> den nye </a:t>
            </a:r>
            <a:r>
              <a:rPr lang="en-US" dirty="0" err="1"/>
              <a:t>funksjonaliteten</a:t>
            </a:r>
            <a:r>
              <a:rPr lang="en-US" dirty="0"/>
              <a:t> I Mine studier. Den er </a:t>
            </a:r>
            <a:r>
              <a:rPr lang="en-US" dirty="0" err="1"/>
              <a:t>tilgjengelig</a:t>
            </a:r>
            <a:r>
              <a:rPr lang="en-US" dirty="0"/>
              <a:t> </a:t>
            </a:r>
            <a:r>
              <a:rPr lang="en-US" dirty="0" err="1"/>
              <a:t>fra</a:t>
            </a:r>
            <a:r>
              <a:rPr lang="en-US" dirty="0"/>
              <a:t> 3. august </a:t>
            </a:r>
            <a:r>
              <a:rPr lang="en-US" dirty="0" err="1"/>
              <a:t>til</a:t>
            </a:r>
            <a:r>
              <a:rPr lang="en-US" dirty="0"/>
              <a:t> I </a:t>
            </a:r>
            <a:r>
              <a:rPr lang="en-US" dirty="0" err="1"/>
              <a:t>begynnelsen</a:t>
            </a:r>
            <a:r>
              <a:rPr lang="en-US" dirty="0"/>
              <a:t> av </a:t>
            </a:r>
            <a:r>
              <a:rPr lang="en-US" dirty="0" err="1"/>
              <a:t>september</a:t>
            </a:r>
            <a:r>
              <a:rPr lang="en-US" dirty="0"/>
              <a:t>. </a:t>
            </a:r>
          </a:p>
          <a:p>
            <a:r>
              <a:rPr lang="en-US" dirty="0" err="1"/>
              <a:t>Hvorfor</a:t>
            </a:r>
            <a:r>
              <a:rPr lang="en-US" dirty="0"/>
              <a:t> </a:t>
            </a:r>
            <a:r>
              <a:rPr lang="en-US" dirty="0" err="1"/>
              <a:t>har</a:t>
            </a:r>
            <a:r>
              <a:rPr lang="en-US" dirty="0"/>
              <a:t> vi </a:t>
            </a:r>
            <a:r>
              <a:rPr lang="en-US" dirty="0" err="1"/>
              <a:t>laget</a:t>
            </a:r>
            <a:r>
              <a:rPr lang="en-US" dirty="0"/>
              <a:t> </a:t>
            </a:r>
            <a:r>
              <a:rPr lang="en-US" dirty="0" err="1"/>
              <a:t>ny</a:t>
            </a:r>
            <a:r>
              <a:rPr lang="en-US" dirty="0"/>
              <a:t> </a:t>
            </a:r>
            <a:r>
              <a:rPr lang="en-US" dirty="0" err="1"/>
              <a:t>funksjonalitet</a:t>
            </a:r>
            <a:r>
              <a:rPr lang="en-US" dirty="0"/>
              <a:t> for </a:t>
            </a:r>
            <a:r>
              <a:rPr lang="en-US" dirty="0" err="1"/>
              <a:t>studentene</a:t>
            </a:r>
            <a:r>
              <a:rPr lang="en-US" dirty="0"/>
              <a:t>: </a:t>
            </a:r>
          </a:p>
          <a:p>
            <a:pPr marL="285750" indent="-285750">
              <a:buFont typeface="Arial,Sans-Serif"/>
              <a:buChar char="•"/>
            </a:pPr>
            <a:r>
              <a:rPr lang="en-US" dirty="0"/>
              <a:t>Gi </a:t>
            </a:r>
            <a:r>
              <a:rPr lang="en-US" dirty="0" err="1"/>
              <a:t>studentene</a:t>
            </a:r>
            <a:r>
              <a:rPr lang="en-US" dirty="0"/>
              <a:t> </a:t>
            </a:r>
            <a:r>
              <a:rPr lang="en-US" dirty="0" err="1"/>
              <a:t>en</a:t>
            </a:r>
            <a:r>
              <a:rPr lang="en-US" dirty="0"/>
              <a:t> </a:t>
            </a:r>
            <a:r>
              <a:rPr lang="en-US" dirty="0" err="1"/>
              <a:t>enda</a:t>
            </a:r>
            <a:r>
              <a:rPr lang="en-US" dirty="0"/>
              <a:t> </a:t>
            </a:r>
            <a:r>
              <a:rPr lang="en-US" dirty="0" err="1"/>
              <a:t>bedre</a:t>
            </a:r>
            <a:r>
              <a:rPr lang="en-US" dirty="0"/>
              <a:t> </a:t>
            </a:r>
            <a:r>
              <a:rPr lang="en-US" dirty="0" err="1"/>
              <a:t>overgang</a:t>
            </a:r>
            <a:r>
              <a:rPr lang="en-US" dirty="0"/>
              <a:t> </a:t>
            </a:r>
            <a:r>
              <a:rPr lang="en-US" dirty="0" err="1"/>
              <a:t>til</a:t>
            </a:r>
            <a:r>
              <a:rPr lang="en-US" dirty="0"/>
              <a:t> </a:t>
            </a:r>
            <a:r>
              <a:rPr lang="en-US" dirty="0" err="1"/>
              <a:t>studentlivet</a:t>
            </a:r>
            <a:r>
              <a:rPr lang="en-US" dirty="0"/>
              <a:t> </a:t>
            </a:r>
          </a:p>
          <a:p>
            <a:pPr marL="285750" indent="-285750">
              <a:buFont typeface="Arial,Sans-Serif"/>
              <a:buChar char="•"/>
            </a:pPr>
            <a:r>
              <a:rPr lang="en-US" dirty="0" err="1"/>
              <a:t>Trygge</a:t>
            </a:r>
            <a:r>
              <a:rPr lang="en-US" dirty="0"/>
              <a:t> </a:t>
            </a:r>
            <a:r>
              <a:rPr lang="en-US" dirty="0" err="1"/>
              <a:t>studentene</a:t>
            </a:r>
            <a:r>
              <a:rPr lang="en-US" dirty="0"/>
              <a:t> </a:t>
            </a:r>
            <a:r>
              <a:rPr lang="en-US" dirty="0" err="1"/>
              <a:t>på</a:t>
            </a:r>
            <a:r>
              <a:rPr lang="en-US" dirty="0"/>
              <a:t> </a:t>
            </a:r>
            <a:r>
              <a:rPr lang="en-US" dirty="0" err="1"/>
              <a:t>hva</a:t>
            </a:r>
            <a:r>
              <a:rPr lang="en-US" dirty="0"/>
              <a:t> de </a:t>
            </a:r>
            <a:r>
              <a:rPr lang="en-US" dirty="0" err="1"/>
              <a:t>må</a:t>
            </a:r>
            <a:r>
              <a:rPr lang="en-US" dirty="0"/>
              <a:t> </a:t>
            </a:r>
            <a:r>
              <a:rPr lang="en-US" dirty="0" err="1"/>
              <a:t>gjøre</a:t>
            </a:r>
            <a:r>
              <a:rPr lang="en-US" dirty="0"/>
              <a:t> </a:t>
            </a:r>
            <a:r>
              <a:rPr lang="en-US" dirty="0" err="1"/>
              <a:t>når</a:t>
            </a:r>
            <a:r>
              <a:rPr lang="en-US" dirty="0"/>
              <a:t> de starter – </a:t>
            </a:r>
            <a:r>
              <a:rPr lang="en-US" dirty="0" err="1"/>
              <a:t>og</a:t>
            </a:r>
            <a:r>
              <a:rPr lang="en-US" dirty="0"/>
              <a:t> at de </a:t>
            </a:r>
            <a:r>
              <a:rPr lang="en-US" dirty="0" err="1"/>
              <a:t>har</a:t>
            </a:r>
            <a:r>
              <a:rPr lang="en-US" dirty="0"/>
              <a:t> </a:t>
            </a:r>
            <a:r>
              <a:rPr lang="en-US" dirty="0" err="1"/>
              <a:t>husket</a:t>
            </a:r>
            <a:r>
              <a:rPr lang="en-US" dirty="0"/>
              <a:t> alt</a:t>
            </a:r>
            <a:endParaRPr lang="en-US" dirty="0">
              <a:cs typeface="Calibri"/>
            </a:endParaRPr>
          </a:p>
          <a:p>
            <a:pPr marL="285750" indent="-285750">
              <a:buFont typeface="Arial,Sans-Serif"/>
              <a:buChar char="•"/>
            </a:pPr>
            <a:r>
              <a:rPr lang="en-US" dirty="0" err="1"/>
              <a:t>Gjøre</a:t>
            </a:r>
            <a:r>
              <a:rPr lang="en-US" dirty="0"/>
              <a:t> det </a:t>
            </a:r>
            <a:r>
              <a:rPr lang="en-US" dirty="0" err="1"/>
              <a:t>enda</a:t>
            </a:r>
            <a:r>
              <a:rPr lang="en-US" dirty="0"/>
              <a:t> </a:t>
            </a:r>
            <a:r>
              <a:rPr lang="en-US" dirty="0" err="1"/>
              <a:t>enklere</a:t>
            </a:r>
            <a:r>
              <a:rPr lang="en-US" dirty="0"/>
              <a:t> å </a:t>
            </a:r>
            <a:r>
              <a:rPr lang="en-US" dirty="0" err="1"/>
              <a:t>forberede</a:t>
            </a:r>
            <a:r>
              <a:rPr lang="en-US" dirty="0"/>
              <a:t> seg </a:t>
            </a:r>
            <a:r>
              <a:rPr lang="en-US" dirty="0" err="1"/>
              <a:t>til</a:t>
            </a:r>
            <a:r>
              <a:rPr lang="en-US" dirty="0"/>
              <a:t> å </a:t>
            </a:r>
            <a:r>
              <a:rPr lang="en-US" dirty="0" err="1"/>
              <a:t>starte</a:t>
            </a:r>
            <a:r>
              <a:rPr lang="en-US" dirty="0"/>
              <a:t> </a:t>
            </a:r>
            <a:r>
              <a:rPr lang="en-US" dirty="0" err="1"/>
              <a:t>på</a:t>
            </a:r>
            <a:r>
              <a:rPr lang="en-US" dirty="0"/>
              <a:t> </a:t>
            </a:r>
            <a:r>
              <a:rPr lang="en-US" dirty="0" err="1"/>
              <a:t>UiO</a:t>
            </a:r>
            <a:endParaRPr lang="en-US" dirty="0">
              <a:cs typeface="Calibri"/>
            </a:endParaRPr>
          </a:p>
          <a:p>
            <a:pPr marL="285750" indent="-285750">
              <a:buFont typeface="Arial,Sans-Serif"/>
              <a:buChar char="•"/>
            </a:pPr>
            <a:r>
              <a:rPr lang="en-US" dirty="0" err="1"/>
              <a:t>Gjøre</a:t>
            </a:r>
            <a:r>
              <a:rPr lang="en-US" dirty="0"/>
              <a:t> det </a:t>
            </a:r>
            <a:r>
              <a:rPr lang="en-US" dirty="0" err="1"/>
              <a:t>enda</a:t>
            </a:r>
            <a:r>
              <a:rPr lang="en-US" dirty="0"/>
              <a:t> </a:t>
            </a:r>
            <a:r>
              <a:rPr lang="en-US" dirty="0" err="1"/>
              <a:t>enklere</a:t>
            </a:r>
            <a:r>
              <a:rPr lang="en-US" dirty="0"/>
              <a:t> å ha </a:t>
            </a:r>
            <a:r>
              <a:rPr lang="en-US" dirty="0" err="1"/>
              <a:t>oversikt</a:t>
            </a:r>
            <a:r>
              <a:rPr lang="en-US" dirty="0"/>
              <a:t> over </a:t>
            </a:r>
            <a:r>
              <a:rPr lang="en-US" dirty="0" err="1"/>
              <a:t>hva</a:t>
            </a:r>
            <a:r>
              <a:rPr lang="en-US" dirty="0"/>
              <a:t> </a:t>
            </a:r>
            <a:r>
              <a:rPr lang="en-US" dirty="0" err="1"/>
              <a:t>som</a:t>
            </a:r>
            <a:r>
              <a:rPr lang="en-US" dirty="0"/>
              <a:t> </a:t>
            </a:r>
            <a:r>
              <a:rPr lang="en-US" dirty="0" err="1"/>
              <a:t>skjer</a:t>
            </a:r>
            <a:r>
              <a:rPr lang="en-US" dirty="0"/>
              <a:t> i </a:t>
            </a:r>
            <a:r>
              <a:rPr lang="en-US" dirty="0" err="1"/>
              <a:t>studiestartuka</a:t>
            </a:r>
            <a:r>
              <a:rPr lang="en-US" dirty="0"/>
              <a:t> </a:t>
            </a:r>
            <a:endParaRPr lang="en-US" dirty="0">
              <a:cs typeface="Calibri"/>
            </a:endParaRPr>
          </a:p>
          <a:p>
            <a:endParaRPr lang="nb-NO" dirty="0"/>
          </a:p>
          <a:p>
            <a:endParaRPr lang="en-GB" sz="1200" b="1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GB" sz="1200" b="1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GB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Studentenes</a:t>
            </a:r>
            <a:r>
              <a:rPr lang="en-GB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inngangsvei</a:t>
            </a:r>
            <a:r>
              <a:rPr lang="en-GB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til</a:t>
            </a:r>
            <a:r>
              <a:rPr lang="en-GB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det </a:t>
            </a:r>
            <a:r>
              <a:rPr lang="en-GB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digitale</a:t>
            </a:r>
            <a:r>
              <a:rPr lang="en-GB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læringsmiljøet</a:t>
            </a:r>
            <a:endParaRPr lang="en-GB" sz="1200" b="1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Demo scenario:</a:t>
            </a:r>
          </a:p>
          <a:p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1.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Krysse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av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for lang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innlogging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</a:p>
          <a:p>
            <a:b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2.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Gå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inn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på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Beskjeder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Beskjeder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hentes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fra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TP, Kull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og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emne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 Canvas, Program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og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emnenettsider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Vis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filtre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b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3.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Gå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inn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på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timeplan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Undervisning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med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undervisningsressurser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og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eksamensinfo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fra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TP,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oppgaver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fra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Canvas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Vis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fokus-mulighet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på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oppgave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og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eksamen</a:t>
            </a:r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Vis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kalender-velger</a:t>
            </a:r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Vis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abonner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på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timeplanen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og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fortell</a:t>
            </a:r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b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4. Mine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snarveier</a:t>
            </a:r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b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Her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kan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studenten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selv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velge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hvilke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verktøy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han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/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hun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ønsker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lett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tilgjengelig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 Mine studier,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stor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fleksibilitet</a:t>
            </a:r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tillegg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kan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den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enkelte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student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lage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helt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egne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snarveier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til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nettsider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/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tjenester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som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de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bruker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 sine studier</a:t>
            </a:r>
          </a:p>
          <a:p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Disse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snarveiene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er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veldig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mye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brukt</a:t>
            </a:r>
            <a:b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5. Mine programmer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og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emner</a:t>
            </a:r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b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Lenker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til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nettsidene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til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emner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og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program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som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studenter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er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påmeldt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</a:t>
            </a:r>
          </a:p>
          <a:p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6.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Mulig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å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bytte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plass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på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timeplan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og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snarveier</a:t>
            </a:r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72985F-36CD-4D87-8C89-674A558E8057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31567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sv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svg"/><Relationship Id="rId5" Type="http://schemas.openxmlformats.org/officeDocument/2006/relationships/image" Target="../media/image7.png"/><Relationship Id="rId4" Type="http://schemas.openxmlformats.org/officeDocument/2006/relationships/image" Target="../media/image6.svg"/></Relationships>
</file>

<file path=ppt/slideLayouts/_rels/slideLayout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10.svg"/><Relationship Id="rId7" Type="http://schemas.openxmlformats.org/officeDocument/2006/relationships/image" Target="../media/image6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12.svg"/><Relationship Id="rId4" Type="http://schemas.openxmlformats.org/officeDocument/2006/relationships/image" Target="../media/image11.png"/><Relationship Id="rId9" Type="http://schemas.openxmlformats.org/officeDocument/2006/relationships/image" Target="../media/image8.svg"/></Relationships>
</file>

<file path=ppt/slideLayouts/_rels/slideLayout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9.png"/><Relationship Id="rId7" Type="http://schemas.openxmlformats.org/officeDocument/2006/relationships/image" Target="../media/image5.png"/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10" Type="http://schemas.openxmlformats.org/officeDocument/2006/relationships/image" Target="../media/image8.svg"/><Relationship Id="rId4" Type="http://schemas.openxmlformats.org/officeDocument/2006/relationships/image" Target="../media/image10.svg"/><Relationship Id="rId9" Type="http://schemas.openxmlformats.org/officeDocument/2006/relationships/image" Target="../media/image7.png"/></Relationships>
</file>

<file path=ppt/slideLayouts/_rels/slideLayout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12.svg"/><Relationship Id="rId7" Type="http://schemas.openxmlformats.org/officeDocument/2006/relationships/image" Target="../media/image8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6.svg"/><Relationship Id="rId4" Type="http://schemas.openxmlformats.org/officeDocument/2006/relationships/image" Target="../media/image5.png"/><Relationship Id="rId9" Type="http://schemas.openxmlformats.org/officeDocument/2006/relationships/image" Target="../media/image10.svg"/></Relationships>
</file>

<file path=ppt/slideLayouts/_rels/slideLayout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10.svg"/><Relationship Id="rId7" Type="http://schemas.openxmlformats.org/officeDocument/2006/relationships/image" Target="../media/image6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12.svg"/><Relationship Id="rId4" Type="http://schemas.openxmlformats.org/officeDocument/2006/relationships/image" Target="../media/image11.png"/><Relationship Id="rId9" Type="http://schemas.openxmlformats.org/officeDocument/2006/relationships/image" Target="../media/image8.sv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7" Type="http://schemas.openxmlformats.org/officeDocument/2006/relationships/image" Target="../media/image16.sv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3.xml"/><Relationship Id="rId6" Type="http://schemas.openxmlformats.org/officeDocument/2006/relationships/image" Target="../media/image15.png"/><Relationship Id="rId5" Type="http://schemas.openxmlformats.org/officeDocument/2006/relationships/image" Target="../media/image1.emf"/><Relationship Id="rId4" Type="http://schemas.openxmlformats.org/officeDocument/2006/relationships/oleObject" Target="../embeddings/oleObject2.bin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4.xml"/><Relationship Id="rId6" Type="http://schemas.openxmlformats.org/officeDocument/2006/relationships/image" Target="../media/image16.svg"/><Relationship Id="rId5" Type="http://schemas.openxmlformats.org/officeDocument/2006/relationships/image" Target="../media/image15.png"/><Relationship Id="rId4" Type="http://schemas.openxmlformats.org/officeDocument/2006/relationships/image" Target="../media/image1.emf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7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6.sv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10.svg"/><Relationship Id="rId7" Type="http://schemas.openxmlformats.org/officeDocument/2006/relationships/image" Target="../media/image6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openxmlformats.org/officeDocument/2006/relationships/image" Target="../media/image12.svg"/><Relationship Id="rId4" Type="http://schemas.openxmlformats.org/officeDocument/2006/relationships/image" Target="../media/image11.png"/><Relationship Id="rId9" Type="http://schemas.openxmlformats.org/officeDocument/2006/relationships/image" Target="../media/image8.sv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Forside halv UiO Bilde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0E962FF3-951D-4441-9C7D-501471E588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lIns="0" tIns="0" rIns="0" bIns="0"/>
          <a:lstStyle/>
          <a:p>
            <a:r>
              <a:rPr lang="nb-NO"/>
              <a:t>Klikk på ikonet for å legge til et bilde</a:t>
            </a:r>
            <a:endParaRPr lang="en-US"/>
          </a:p>
        </p:txBody>
      </p:sp>
      <p:sp>
        <p:nvSpPr>
          <p:cNvPr id="13" name="Rectangle 12" descr="Bakgrunn">
            <a:extLst>
              <a:ext uri="{FF2B5EF4-FFF2-40B4-BE49-F238E27FC236}">
                <a16:creationId xmlns:a16="http://schemas.microsoft.com/office/drawing/2014/main" id="{CDC2DD76-E94A-435B-BDB4-D10EA8D453D9}"/>
              </a:ext>
            </a:extLst>
          </p:cNvPr>
          <p:cNvSpPr/>
          <p:nvPr userDrawn="1"/>
        </p:nvSpPr>
        <p:spPr>
          <a:xfrm>
            <a:off x="0" y="0"/>
            <a:ext cx="620988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0"/>
          </a:p>
        </p:txBody>
      </p:sp>
      <p:sp>
        <p:nvSpPr>
          <p:cNvPr id="14" name="addin_colorbox" hidden="1">
            <a:extLst>
              <a:ext uri="{FF2B5EF4-FFF2-40B4-BE49-F238E27FC236}">
                <a16:creationId xmlns:a16="http://schemas.microsoft.com/office/drawing/2014/main" id="{B34046E2-E0A0-4315-9411-04EBA19D54DA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6" name="addin_title" hidden="1">
            <a:extLst>
              <a:ext uri="{FF2B5EF4-FFF2-40B4-BE49-F238E27FC236}">
                <a16:creationId xmlns:a16="http://schemas.microsoft.com/office/drawing/2014/main" id="{EB9E8B29-78FF-422D-B648-7D4F0D403082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7" name="addin_text" hidden="1">
            <a:extLst>
              <a:ext uri="{FF2B5EF4-FFF2-40B4-BE49-F238E27FC236}">
                <a16:creationId xmlns:a16="http://schemas.microsoft.com/office/drawing/2014/main" id="{918F58FB-9B03-413E-989C-AE087C74A791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8" name="addin_image" hidden="1">
            <a:extLst>
              <a:ext uri="{FF2B5EF4-FFF2-40B4-BE49-F238E27FC236}">
                <a16:creationId xmlns:a16="http://schemas.microsoft.com/office/drawing/2014/main" id="{916BC30A-E2A3-4BB3-8175-D14FBA97BB4A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189797EA-4203-48ED-9B9C-9481B1311A52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0" name="addin_logo" hidden="1">
            <a:extLst>
              <a:ext uri="{FF2B5EF4-FFF2-40B4-BE49-F238E27FC236}">
                <a16:creationId xmlns:a16="http://schemas.microsoft.com/office/drawing/2014/main" id="{D3C84601-A4D0-4B48-876F-9DC17367A2A1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pic>
        <p:nvPicPr>
          <p:cNvPr id="22" name="logo_hvit" descr="UiO Segl" hidden="1">
            <a:extLst>
              <a:ext uri="{FF2B5EF4-FFF2-40B4-BE49-F238E27FC236}">
                <a16:creationId xmlns:a16="http://schemas.microsoft.com/office/drawing/2014/main" id="{9312E79A-63CD-41D4-8EA6-B9BD7EBEEAD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3" name="logo_sort" descr="UiO Segl" hidden="1">
            <a:extLst>
              <a:ext uri="{FF2B5EF4-FFF2-40B4-BE49-F238E27FC236}">
                <a16:creationId xmlns:a16="http://schemas.microsoft.com/office/drawing/2014/main" id="{CCD2A0AF-6987-472B-AB0A-FE4E51B298B4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24" name="addin_colorlist" hidden="1">
            <a:extLst>
              <a:ext uri="{FF2B5EF4-FFF2-40B4-BE49-F238E27FC236}">
                <a16:creationId xmlns:a16="http://schemas.microsoft.com/office/drawing/2014/main" id="{FD548E61-D022-4178-8722-46839AB856D2}"/>
              </a:ext>
            </a:extLst>
          </p:cNvPr>
          <p:cNvSpPr/>
          <p:nvPr userDrawn="1"/>
        </p:nvSpPr>
        <p:spPr>
          <a:xfrm>
            <a:off x="152400" y="-13141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25" name="Text Placeholder 6" descr="Logo Universitetet i oslo">
            <a:extLst>
              <a:ext uri="{FF2B5EF4-FFF2-40B4-BE49-F238E27FC236}">
                <a16:creationId xmlns:a16="http://schemas.microsoft.com/office/drawing/2014/main" id="{7AED3548-5867-47BB-8575-A83E0A9CE3B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6112" y="381854"/>
            <a:ext cx="5619582" cy="1116919"/>
          </a:xfr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1" name="Text Placeholder 4" descr="UiO segl">
            <a:extLst>
              <a:ext uri="{FF2B5EF4-FFF2-40B4-BE49-F238E27FC236}">
                <a16:creationId xmlns:a16="http://schemas.microsoft.com/office/drawing/2014/main" id="{D397E638-588F-47C4-8318-DB30D79BCF6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6" name="Title 1">
            <a:extLst>
              <a:ext uri="{FF2B5EF4-FFF2-40B4-BE49-F238E27FC236}">
                <a16:creationId xmlns:a16="http://schemas.microsoft.com/office/drawing/2014/main" id="{DC827CE2-8409-4B09-A9E5-74716A2BA2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9038" y="2235878"/>
            <a:ext cx="5716962" cy="1796624"/>
          </a:xfrm>
        </p:spPr>
        <p:txBody>
          <a:bodyPr/>
          <a:lstStyle>
            <a:lvl1pPr>
              <a:lnSpc>
                <a:spcPct val="100000"/>
              </a:lnSpc>
              <a:defRPr sz="45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3333ACA-8377-46D1-9D90-73F9F4A0D07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79038" y="4237773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/>
            </a:lvl1pPr>
          </a:lstStyle>
          <a:p>
            <a:pPr lvl="0"/>
            <a:r>
              <a:rPr lang="en-US" dirty="0" err="1"/>
              <a:t>Underoverskrift</a:t>
            </a:r>
            <a:endParaRPr lang="en-US" dirty="0"/>
          </a:p>
        </p:txBody>
      </p:sp>
      <p:sp>
        <p:nvSpPr>
          <p:cNvPr id="31" name="Subtitle 2">
            <a:extLst>
              <a:ext uri="{FF2B5EF4-FFF2-40B4-BE49-F238E27FC236}">
                <a16:creationId xmlns:a16="http://schemas.microsoft.com/office/drawing/2014/main" id="{73782A73-0164-4D2C-BAD5-DF53C4F800E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83800" y="5199013"/>
            <a:ext cx="5716962" cy="258079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175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0C9865C8-230B-42BE-8B05-ECBF9A085ED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3800" y="5456305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30" name="Text Placeholder 8">
            <a:extLst>
              <a:ext uri="{FF2B5EF4-FFF2-40B4-BE49-F238E27FC236}">
                <a16:creationId xmlns:a16="http://schemas.microsoft.com/office/drawing/2014/main" id="{6371C43A-1652-4674-9385-53CBD321097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5723036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8" name="Date Placeholder 3">
            <a:extLst>
              <a:ext uri="{FF2B5EF4-FFF2-40B4-BE49-F238E27FC236}">
                <a16:creationId xmlns:a16="http://schemas.microsoft.com/office/drawing/2014/main" id="{A1654625-2F9D-43A8-9B19-A1501B2C4B8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6216634"/>
            <a:ext cx="5716962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54692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Forside halv UiO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ext Placeholder 2" descr="Bakgrunn">
            <a:extLst>
              <a:ext uri="{FF2B5EF4-FFF2-40B4-BE49-F238E27FC236}">
                <a16:creationId xmlns:a16="http://schemas.microsoft.com/office/drawing/2014/main" id="{80CF6147-1B60-436B-ABD0-E426D3DDF3E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1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F839063B-4438-46C0-A11A-618196F7669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0" name="Text Placeholder 6" descr="Logo Universitetet i oslo">
            <a:extLst>
              <a:ext uri="{FF2B5EF4-FFF2-40B4-BE49-F238E27FC236}">
                <a16:creationId xmlns:a16="http://schemas.microsoft.com/office/drawing/2014/main" id="{36E824D8-5207-4DF5-BD9E-C1307AD980A6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86112" y="381854"/>
            <a:ext cx="5619582" cy="1116919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35" name="Text Placeholder 4" descr="UiO segl">
            <a:extLst>
              <a:ext uri="{FF2B5EF4-FFF2-40B4-BE49-F238E27FC236}">
                <a16:creationId xmlns:a16="http://schemas.microsoft.com/office/drawing/2014/main" id="{F9A19FD8-51AB-4838-9B3F-0C4ED0CDF7B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6" name="addin_colorlist" hidden="1">
            <a:extLst>
              <a:ext uri="{FF2B5EF4-FFF2-40B4-BE49-F238E27FC236}">
                <a16:creationId xmlns:a16="http://schemas.microsoft.com/office/drawing/2014/main" id="{9C89DC5C-C295-4993-8094-F0B8D6618A6F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27" name="addin_colorbox" hidden="1">
            <a:extLst>
              <a:ext uri="{FF2B5EF4-FFF2-40B4-BE49-F238E27FC236}">
                <a16:creationId xmlns:a16="http://schemas.microsoft.com/office/drawing/2014/main" id="{2CC73354-08EE-44A2-AB48-A462E1508E46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28" name="addin_title" hidden="1">
            <a:extLst>
              <a:ext uri="{FF2B5EF4-FFF2-40B4-BE49-F238E27FC236}">
                <a16:creationId xmlns:a16="http://schemas.microsoft.com/office/drawing/2014/main" id="{26C6DF9C-269B-4A64-898A-65E2DB4E1958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29" name="addin_text" hidden="1">
            <a:extLst>
              <a:ext uri="{FF2B5EF4-FFF2-40B4-BE49-F238E27FC236}">
                <a16:creationId xmlns:a16="http://schemas.microsoft.com/office/drawing/2014/main" id="{DEF32610-8099-45EC-A831-EA132BB98DEB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30" name="addin_image" hidden="1">
            <a:extLst>
              <a:ext uri="{FF2B5EF4-FFF2-40B4-BE49-F238E27FC236}">
                <a16:creationId xmlns:a16="http://schemas.microsoft.com/office/drawing/2014/main" id="{FCBF301A-51A4-47F6-A13E-EA0C05B57077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31" name="addin_grouplist" hidden="1">
            <a:extLst>
              <a:ext uri="{FF2B5EF4-FFF2-40B4-BE49-F238E27FC236}">
                <a16:creationId xmlns:a16="http://schemas.microsoft.com/office/drawing/2014/main" id="{31339D77-A008-41C5-8746-5E52634CF5F3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32" name="addin_logo" hidden="1">
            <a:extLst>
              <a:ext uri="{FF2B5EF4-FFF2-40B4-BE49-F238E27FC236}">
                <a16:creationId xmlns:a16="http://schemas.microsoft.com/office/drawing/2014/main" id="{826D203C-01F5-46E6-8CA5-6E8C2BD43803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pic>
        <p:nvPicPr>
          <p:cNvPr id="33" name="logo_hvit" descr="UiO Segl" hidden="1">
            <a:extLst>
              <a:ext uri="{FF2B5EF4-FFF2-40B4-BE49-F238E27FC236}">
                <a16:creationId xmlns:a16="http://schemas.microsoft.com/office/drawing/2014/main" id="{D427F631-71AD-40A0-9DBF-5B89C6D6AF8F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34" name="logo_sort" descr="UiO Segl" hidden="1">
            <a:extLst>
              <a:ext uri="{FF2B5EF4-FFF2-40B4-BE49-F238E27FC236}">
                <a16:creationId xmlns:a16="http://schemas.microsoft.com/office/drawing/2014/main" id="{79A0A5BE-15A5-45D3-AAD4-DA46706180E2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25" name="Title 1">
            <a:extLst>
              <a:ext uri="{FF2B5EF4-FFF2-40B4-BE49-F238E27FC236}">
                <a16:creationId xmlns:a16="http://schemas.microsoft.com/office/drawing/2014/main" id="{EFBE860A-1A40-435A-88FE-0EADB0DB8F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9038" y="2235878"/>
            <a:ext cx="5716962" cy="1796624"/>
          </a:xfrm>
        </p:spPr>
        <p:txBody>
          <a:bodyPr/>
          <a:lstStyle>
            <a:lvl1pPr>
              <a:lnSpc>
                <a:spcPct val="100000"/>
              </a:lnSpc>
              <a:defRPr sz="45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7" name="Text Placeholder 3">
            <a:extLst>
              <a:ext uri="{FF2B5EF4-FFF2-40B4-BE49-F238E27FC236}">
                <a16:creationId xmlns:a16="http://schemas.microsoft.com/office/drawing/2014/main" id="{05F523C6-A45B-4665-9FA1-E4FAB65FE5EE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79038" y="4237730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/>
            </a:lvl1pPr>
          </a:lstStyle>
          <a:p>
            <a:pPr lvl="0"/>
            <a:r>
              <a:rPr lang="en-US" dirty="0" err="1"/>
              <a:t>Underoverskrift</a:t>
            </a:r>
            <a:endParaRPr lang="en-US" dirty="0"/>
          </a:p>
        </p:txBody>
      </p:sp>
      <p:sp>
        <p:nvSpPr>
          <p:cNvPr id="24" name="Subtitle 2">
            <a:extLst>
              <a:ext uri="{FF2B5EF4-FFF2-40B4-BE49-F238E27FC236}">
                <a16:creationId xmlns:a16="http://schemas.microsoft.com/office/drawing/2014/main" id="{502EFC6A-E5AE-4CDD-893A-8151185CCF90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83800" y="5199013"/>
            <a:ext cx="5716962" cy="258079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175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22" name="Text Placeholder 8">
            <a:extLst>
              <a:ext uri="{FF2B5EF4-FFF2-40B4-BE49-F238E27FC236}">
                <a16:creationId xmlns:a16="http://schemas.microsoft.com/office/drawing/2014/main" id="{38E5FEA3-8D79-4D56-9664-2703F65E1EC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3800" y="5456305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3" name="Text Placeholder 8">
            <a:extLst>
              <a:ext uri="{FF2B5EF4-FFF2-40B4-BE49-F238E27FC236}">
                <a16:creationId xmlns:a16="http://schemas.microsoft.com/office/drawing/2014/main" id="{74BFEE26-19F8-420D-B230-46123EBE4C1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5723036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1" name="Date Placeholder 3">
            <a:extLst>
              <a:ext uri="{FF2B5EF4-FFF2-40B4-BE49-F238E27FC236}">
                <a16:creationId xmlns:a16="http://schemas.microsoft.com/office/drawing/2014/main" id="{F7CD78E4-773D-43A0-AF45-F06FF64BD1C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6216634"/>
            <a:ext cx="5716962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00098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rside fullbredde UiO Bilde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ext Placeholder 2" descr="Bakgrunn">
            <a:extLst>
              <a:ext uri="{FF2B5EF4-FFF2-40B4-BE49-F238E27FC236}">
                <a16:creationId xmlns:a16="http://schemas.microsoft.com/office/drawing/2014/main" id="{659A8DBD-BD7A-4EDC-B67F-D66D4E02E6C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845483" y="12355"/>
            <a:ext cx="10343114" cy="6833287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3" name="Rectangle 12" descr="Bakgrunn">
            <a:extLst>
              <a:ext uri="{FF2B5EF4-FFF2-40B4-BE49-F238E27FC236}">
                <a16:creationId xmlns:a16="http://schemas.microsoft.com/office/drawing/2014/main" id="{CDC2DD76-E94A-435B-BDB4-D10EA8D453D9}"/>
              </a:ext>
            </a:extLst>
          </p:cNvPr>
          <p:cNvSpPr/>
          <p:nvPr userDrawn="1"/>
        </p:nvSpPr>
        <p:spPr>
          <a:xfrm>
            <a:off x="0" y="0"/>
            <a:ext cx="1848918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0"/>
          </a:p>
        </p:txBody>
      </p:sp>
      <p:sp>
        <p:nvSpPr>
          <p:cNvPr id="44" name="Picture Placeholder 2">
            <a:extLst>
              <a:ext uri="{FF2B5EF4-FFF2-40B4-BE49-F238E27FC236}">
                <a16:creationId xmlns:a16="http://schemas.microsoft.com/office/drawing/2014/main" id="{3C950E19-2396-52AE-F5D7-281EEFFE20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1846263" y="12356"/>
            <a:ext cx="10345737" cy="6832943"/>
          </a:xfr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/>
          <a:p>
            <a:r>
              <a:rPr lang="nb-NO"/>
              <a:t>Klikk på ikonet for å legge til et bilde</a:t>
            </a:r>
            <a:endParaRPr lang="en-US" dirty="0"/>
          </a:p>
        </p:txBody>
      </p:sp>
      <p:sp>
        <p:nvSpPr>
          <p:cNvPr id="37" name="Text Placeholder 6" descr="Logo Universitetet i oslo">
            <a:extLst>
              <a:ext uri="{FF2B5EF4-FFF2-40B4-BE49-F238E27FC236}">
                <a16:creationId xmlns:a16="http://schemas.microsoft.com/office/drawing/2014/main" id="{F29784C4-AE21-4452-BCC9-BC75C914498F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386112" y="381854"/>
            <a:ext cx="5619582" cy="1116919"/>
          </a:xfr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38" name="Text Placeholder 4">
            <a:extLst>
              <a:ext uri="{FF2B5EF4-FFF2-40B4-BE49-F238E27FC236}">
                <a16:creationId xmlns:a16="http://schemas.microsoft.com/office/drawing/2014/main" id="{17DA3A3C-41C9-4BB1-8AF6-64A31B42E67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15" name="addin_colorbox" hidden="1">
            <a:extLst>
              <a:ext uri="{FF2B5EF4-FFF2-40B4-BE49-F238E27FC236}">
                <a16:creationId xmlns:a16="http://schemas.microsoft.com/office/drawing/2014/main" id="{49401EE1-2446-4FF1-9952-199B1AD33AA8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6" name="addin_title" hidden="1">
            <a:extLst>
              <a:ext uri="{FF2B5EF4-FFF2-40B4-BE49-F238E27FC236}">
                <a16:creationId xmlns:a16="http://schemas.microsoft.com/office/drawing/2014/main" id="{7838A1EF-4F8F-4E02-84A8-CBDE742A0167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7" name="addin_text" hidden="1">
            <a:extLst>
              <a:ext uri="{FF2B5EF4-FFF2-40B4-BE49-F238E27FC236}">
                <a16:creationId xmlns:a16="http://schemas.microsoft.com/office/drawing/2014/main" id="{1520438F-077B-4383-9B2E-BA087AF71C6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8" name="addin_image" hidden="1">
            <a:extLst>
              <a:ext uri="{FF2B5EF4-FFF2-40B4-BE49-F238E27FC236}">
                <a16:creationId xmlns:a16="http://schemas.microsoft.com/office/drawing/2014/main" id="{9AA4849A-5DB1-449C-B5F9-8D23CAAC0678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6FF82BAB-E28F-4E02-86D8-FEDC0BED1A1D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1" name="addin_logo" hidden="1">
            <a:extLst>
              <a:ext uri="{FF2B5EF4-FFF2-40B4-BE49-F238E27FC236}">
                <a16:creationId xmlns:a16="http://schemas.microsoft.com/office/drawing/2014/main" id="{EA3D402A-5E41-4E74-BCFE-6ECD172AE4E3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6" name="addin_colorbox" hidden="1">
            <a:extLst>
              <a:ext uri="{FF2B5EF4-FFF2-40B4-BE49-F238E27FC236}">
                <a16:creationId xmlns:a16="http://schemas.microsoft.com/office/drawing/2014/main" id="{B21C5878-1C16-4124-B18E-3FD702004B13}"/>
              </a:ext>
            </a:extLst>
          </p:cNvPr>
          <p:cNvSpPr/>
          <p:nvPr userDrawn="1"/>
        </p:nvSpPr>
        <p:spPr>
          <a:xfrm>
            <a:off x="501427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27" name="addin_title" hidden="1">
            <a:extLst>
              <a:ext uri="{FF2B5EF4-FFF2-40B4-BE49-F238E27FC236}">
                <a16:creationId xmlns:a16="http://schemas.microsoft.com/office/drawing/2014/main" id="{25090456-9625-456B-9BF8-33469B9C80F5}"/>
              </a:ext>
            </a:extLst>
          </p:cNvPr>
          <p:cNvSpPr/>
          <p:nvPr userDrawn="1"/>
        </p:nvSpPr>
        <p:spPr>
          <a:xfrm>
            <a:off x="987614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28" name="addin_text" hidden="1">
            <a:extLst>
              <a:ext uri="{FF2B5EF4-FFF2-40B4-BE49-F238E27FC236}">
                <a16:creationId xmlns:a16="http://schemas.microsoft.com/office/drawing/2014/main" id="{335F99C5-F1AA-4F79-BB95-80F64E93637D}"/>
              </a:ext>
            </a:extLst>
          </p:cNvPr>
          <p:cNvSpPr/>
          <p:nvPr userDrawn="1"/>
        </p:nvSpPr>
        <p:spPr>
          <a:xfrm>
            <a:off x="1524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9" name="addin_image" hidden="1">
            <a:extLst>
              <a:ext uri="{FF2B5EF4-FFF2-40B4-BE49-F238E27FC236}">
                <a16:creationId xmlns:a16="http://schemas.microsoft.com/office/drawing/2014/main" id="{8F68B54B-8B5A-4C05-93DB-7F2DC877EF5E}"/>
              </a:ext>
            </a:extLst>
          </p:cNvPr>
          <p:cNvSpPr/>
          <p:nvPr userDrawn="1"/>
        </p:nvSpPr>
        <p:spPr>
          <a:xfrm>
            <a:off x="2657476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30" name="addin_grouplist" hidden="1">
            <a:extLst>
              <a:ext uri="{FF2B5EF4-FFF2-40B4-BE49-F238E27FC236}">
                <a16:creationId xmlns:a16="http://schemas.microsoft.com/office/drawing/2014/main" id="{F2089761-1A50-4072-9872-C62B5CA9E1F1}"/>
              </a:ext>
            </a:extLst>
          </p:cNvPr>
          <p:cNvSpPr/>
          <p:nvPr userDrawn="1"/>
        </p:nvSpPr>
        <p:spPr>
          <a:xfrm>
            <a:off x="5125738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pic>
        <p:nvPicPr>
          <p:cNvPr id="31" name="logo_hvit" descr="UiO Segl" hidden="1">
            <a:extLst>
              <a:ext uri="{FF2B5EF4-FFF2-40B4-BE49-F238E27FC236}">
                <a16:creationId xmlns:a16="http://schemas.microsoft.com/office/drawing/2014/main" id="{27B17C39-2B30-4789-8BEA-4AE4B2320B77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0785613" y="5458074"/>
            <a:ext cx="1025436" cy="1025436"/>
          </a:xfrm>
          <a:prstGeom prst="rect">
            <a:avLst/>
          </a:prstGeom>
        </p:spPr>
      </p:pic>
      <p:pic>
        <p:nvPicPr>
          <p:cNvPr id="32" name="logo_sort" descr="UiO segl" hidden="1">
            <a:extLst>
              <a:ext uri="{FF2B5EF4-FFF2-40B4-BE49-F238E27FC236}">
                <a16:creationId xmlns:a16="http://schemas.microsoft.com/office/drawing/2014/main" id="{46600C4D-987E-4F2B-917A-380F2324CB51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0785613" y="5456640"/>
            <a:ext cx="1025421" cy="1025421"/>
          </a:xfrm>
          <a:prstGeom prst="rect">
            <a:avLst/>
          </a:prstGeom>
        </p:spPr>
      </p:pic>
      <p:sp>
        <p:nvSpPr>
          <p:cNvPr id="34" name="addin_logo" hidden="1">
            <a:extLst>
              <a:ext uri="{FF2B5EF4-FFF2-40B4-BE49-F238E27FC236}">
                <a16:creationId xmlns:a16="http://schemas.microsoft.com/office/drawing/2014/main" id="{E5963F14-DFC9-40C0-BCD0-4A837E431DF5}"/>
              </a:ext>
            </a:extLst>
          </p:cNvPr>
          <p:cNvSpPr/>
          <p:nvPr userDrawn="1"/>
        </p:nvSpPr>
        <p:spPr>
          <a:xfrm>
            <a:off x="75940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35" name="addin_colorlist" hidden="1">
            <a:extLst>
              <a:ext uri="{FF2B5EF4-FFF2-40B4-BE49-F238E27FC236}">
                <a16:creationId xmlns:a16="http://schemas.microsoft.com/office/drawing/2014/main" id="{B73620FB-5D82-4728-A1F9-C75D53925FBA}"/>
              </a:ext>
            </a:extLst>
          </p:cNvPr>
          <p:cNvSpPr/>
          <p:nvPr userDrawn="1"/>
        </p:nvSpPr>
        <p:spPr>
          <a:xfrm>
            <a:off x="0" y="-147218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kapfor1, kapfor4, kapfor5, kapfor6, kapfor7</a:t>
            </a:r>
          </a:p>
        </p:txBody>
      </p:sp>
      <p:sp>
        <p:nvSpPr>
          <p:cNvPr id="39" name="Title 6">
            <a:extLst>
              <a:ext uri="{FF2B5EF4-FFF2-40B4-BE49-F238E27FC236}">
                <a16:creationId xmlns:a16="http://schemas.microsoft.com/office/drawing/2014/main" id="{5D15D34C-2B62-4A4C-AEE9-82137A8B1D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3594" y="2235549"/>
            <a:ext cx="5611203" cy="1797779"/>
          </a:xfrm>
        </p:spPr>
        <p:txBody>
          <a:bodyPr/>
          <a:lstStyle>
            <a:lvl1pPr>
              <a:lnSpc>
                <a:spcPct val="100000"/>
              </a:lnSpc>
              <a:defRPr sz="4500">
                <a:highlight>
                  <a:srgbClr val="FFFFFF"/>
                </a:highlight>
              </a:defRPr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3" name="Text Placeholder 3">
            <a:extLst>
              <a:ext uri="{FF2B5EF4-FFF2-40B4-BE49-F238E27FC236}">
                <a16:creationId xmlns:a16="http://schemas.microsoft.com/office/drawing/2014/main" id="{09EEDD50-63E6-41B4-83C0-DB199267B4E5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463594" y="4237773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>
                <a:highlight>
                  <a:srgbClr val="FFFFFF"/>
                </a:highlight>
              </a:defRPr>
            </a:lvl1pPr>
          </a:lstStyle>
          <a:p>
            <a:pPr lvl="0"/>
            <a:r>
              <a:rPr lang="en-US" dirty="0" err="1"/>
              <a:t>Underoverskrift</a:t>
            </a:r>
            <a:endParaRPr lang="en-US" dirty="0"/>
          </a:p>
        </p:txBody>
      </p:sp>
      <p:sp>
        <p:nvSpPr>
          <p:cNvPr id="40" name="Subtitle 2">
            <a:extLst>
              <a:ext uri="{FF2B5EF4-FFF2-40B4-BE49-F238E27FC236}">
                <a16:creationId xmlns:a16="http://schemas.microsoft.com/office/drawing/2014/main" id="{291ADE13-A8F2-46E2-995A-5B5A00B970C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463595" y="5199013"/>
            <a:ext cx="1584852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42" name="Text Placeholder 8">
            <a:extLst>
              <a:ext uri="{FF2B5EF4-FFF2-40B4-BE49-F238E27FC236}">
                <a16:creationId xmlns:a16="http://schemas.microsoft.com/office/drawing/2014/main" id="{7E6BC4FE-C55B-40DF-BE2C-B4A366CA9E9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463594" y="5468760"/>
            <a:ext cx="47897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43" name="Text Placeholder 8">
            <a:extLst>
              <a:ext uri="{FF2B5EF4-FFF2-40B4-BE49-F238E27FC236}">
                <a16:creationId xmlns:a16="http://schemas.microsoft.com/office/drawing/2014/main" id="{2A5C5038-A44D-4A5A-B6E6-4A3A6640788E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463594" y="5735491"/>
            <a:ext cx="1097540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41" name="Date Placeholder 3">
            <a:extLst>
              <a:ext uri="{FF2B5EF4-FFF2-40B4-BE49-F238E27FC236}">
                <a16:creationId xmlns:a16="http://schemas.microsoft.com/office/drawing/2014/main" id="{6D771372-9AD5-430D-A81A-2E8203086FD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463595" y="6264544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 dirty="0">
              <a:highlight>
                <a:srgbClr val="FFFFFF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22612476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Forside fullbredde UiO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8BFE38FF-9625-44DF-B333-387F961202A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845483" y="0"/>
            <a:ext cx="10343114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EF08E9A7-5845-4082-8C4F-E26A3EA6418A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1848885" y="0"/>
            <a:ext cx="10343115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4" name="Text Placeholder 4" descr="UiO segl">
            <a:extLst>
              <a:ext uri="{FF2B5EF4-FFF2-40B4-BE49-F238E27FC236}">
                <a16:creationId xmlns:a16="http://schemas.microsoft.com/office/drawing/2014/main" id="{4826FBBD-4B21-4F4F-940C-B2F17405B17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B0379490-61FF-4C9C-B44F-5DD7CB40C36C}"/>
              </a:ext>
            </a:extLst>
          </p:cNvPr>
          <p:cNvSpPr/>
          <p:nvPr userDrawn="1"/>
        </p:nvSpPr>
        <p:spPr>
          <a:xfrm>
            <a:off x="0" y="-147218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kapfor1, kapfor4, kapfor5, kapfor6, kapfor7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6B42BF81-FF18-4115-85FC-CE7803CA65FB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418CE57E-2D37-4EE5-B26D-DFEAE88A153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CD630040-B997-4A94-A37F-E93FDB1C7D5A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D0D1E4AF-887F-464D-A7A3-31F99290069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96031079-7FE0-4679-A5A0-0F53F6C3A5B5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9" name="addin_logo" hidden="1">
            <a:extLst>
              <a:ext uri="{FF2B5EF4-FFF2-40B4-BE49-F238E27FC236}">
                <a16:creationId xmlns:a16="http://schemas.microsoft.com/office/drawing/2014/main" id="{9ABE3E70-DF6A-4CC2-9E35-9346CEDB8C5A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pic>
        <p:nvPicPr>
          <p:cNvPr id="20" name="logo_hvit" descr="UiO Segl" hidden="1">
            <a:extLst>
              <a:ext uri="{FF2B5EF4-FFF2-40B4-BE49-F238E27FC236}">
                <a16:creationId xmlns:a16="http://schemas.microsoft.com/office/drawing/2014/main" id="{A35AF58C-1F83-4C12-A068-80E9CC39843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1" name="logo_sort" descr="UiO Segl" hidden="1">
            <a:extLst>
              <a:ext uri="{FF2B5EF4-FFF2-40B4-BE49-F238E27FC236}">
                <a16:creationId xmlns:a16="http://schemas.microsoft.com/office/drawing/2014/main" id="{D7BA3FF9-8E23-4D04-8078-E40403A8D745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25" name="Text Placeholder 6" descr="Logo Universitetet i oslo">
            <a:extLst>
              <a:ext uri="{FF2B5EF4-FFF2-40B4-BE49-F238E27FC236}">
                <a16:creationId xmlns:a16="http://schemas.microsoft.com/office/drawing/2014/main" id="{50027A71-34C3-4277-9DC8-33989675B439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86112" y="381854"/>
            <a:ext cx="5619582" cy="1116919"/>
          </a:xfr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2" name="Title 6">
            <a:extLst>
              <a:ext uri="{FF2B5EF4-FFF2-40B4-BE49-F238E27FC236}">
                <a16:creationId xmlns:a16="http://schemas.microsoft.com/office/drawing/2014/main" id="{C84774D4-5C7C-4730-82A6-82F5EF820D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3594" y="2235549"/>
            <a:ext cx="5611203" cy="1797779"/>
          </a:xfrm>
        </p:spPr>
        <p:txBody>
          <a:bodyPr/>
          <a:lstStyle>
            <a:lvl1pPr>
              <a:lnSpc>
                <a:spcPct val="100000"/>
              </a:lnSpc>
              <a:defRPr sz="4500">
                <a:highlight>
                  <a:srgbClr val="FFFFFF"/>
                </a:highlight>
              </a:defRPr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0" name="Text Placeholder 3">
            <a:extLst>
              <a:ext uri="{FF2B5EF4-FFF2-40B4-BE49-F238E27FC236}">
                <a16:creationId xmlns:a16="http://schemas.microsoft.com/office/drawing/2014/main" id="{2E575EDC-3ABC-432B-9C97-25626161EF0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463594" y="4237773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>
                <a:highlight>
                  <a:srgbClr val="FFFFFF"/>
                </a:highlight>
              </a:defRPr>
            </a:lvl1pPr>
          </a:lstStyle>
          <a:p>
            <a:pPr lvl="0"/>
            <a:r>
              <a:rPr lang="en-US" dirty="0" err="1"/>
              <a:t>Underoverskrift</a:t>
            </a:r>
            <a:endParaRPr lang="en-US" dirty="0"/>
          </a:p>
        </p:txBody>
      </p:sp>
      <p:sp>
        <p:nvSpPr>
          <p:cNvPr id="26" name="Subtitle 2">
            <a:extLst>
              <a:ext uri="{FF2B5EF4-FFF2-40B4-BE49-F238E27FC236}">
                <a16:creationId xmlns:a16="http://schemas.microsoft.com/office/drawing/2014/main" id="{A1A5E3CB-F490-44A3-9769-374F0F9201A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463595" y="5199013"/>
            <a:ext cx="1584852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3F93262B-E88D-4BFD-9D4B-7AD8BFDC480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463594" y="5468760"/>
            <a:ext cx="47897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830548DB-AABB-4BB8-A24A-769595E8EB4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463594" y="5735491"/>
            <a:ext cx="1097540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7" name="Date Placeholder 3">
            <a:extLst>
              <a:ext uri="{FF2B5EF4-FFF2-40B4-BE49-F238E27FC236}">
                <a16:creationId xmlns:a16="http://schemas.microsoft.com/office/drawing/2014/main" id="{7600F748-6DC4-4BF6-91DC-8B5B9020482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463595" y="6264544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 dirty="0">
              <a:highlight>
                <a:srgbClr val="FFFFFF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6350289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fullbredde UiO Innhold (Ful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8BFE38FF-9625-44DF-B333-387F961202A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0" y="0"/>
            <a:ext cx="12188597" cy="6946900"/>
          </a:xfrm>
          <a:solidFill>
            <a:schemeClr val="bg1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EF08E9A7-5845-4082-8C4F-E26A3EA6418A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0" y="0"/>
            <a:ext cx="12192000" cy="69469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5" name="Text Placeholder 6" descr="Logo Universitetet i oslo">
            <a:extLst>
              <a:ext uri="{FF2B5EF4-FFF2-40B4-BE49-F238E27FC236}">
                <a16:creationId xmlns:a16="http://schemas.microsoft.com/office/drawing/2014/main" id="{50027A71-34C3-4277-9DC8-33989675B439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86112" y="381854"/>
            <a:ext cx="5619582" cy="1116919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4" name="Text Placeholder 4" descr="UiO segl">
            <a:extLst>
              <a:ext uri="{FF2B5EF4-FFF2-40B4-BE49-F238E27FC236}">
                <a16:creationId xmlns:a16="http://schemas.microsoft.com/office/drawing/2014/main" id="{4826FBBD-4B21-4F4F-940C-B2F17405B17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B0379490-61FF-4C9C-B44F-5DD7CB40C36C}"/>
              </a:ext>
            </a:extLst>
          </p:cNvPr>
          <p:cNvSpPr/>
          <p:nvPr userDrawn="1"/>
        </p:nvSpPr>
        <p:spPr>
          <a:xfrm>
            <a:off x="0" y="-147218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kapfor1, kapfor4, kapfor5, kapfor6, kapfor7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6B42BF81-FF18-4115-85FC-CE7803CA65FB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418CE57E-2D37-4EE5-B26D-DFEAE88A153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CD630040-B997-4A94-A37F-E93FDB1C7D5A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D0D1E4AF-887F-464D-A7A3-31F99290069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96031079-7FE0-4679-A5A0-0F53F6C3A5B5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9" name="addin_logo" hidden="1">
            <a:extLst>
              <a:ext uri="{FF2B5EF4-FFF2-40B4-BE49-F238E27FC236}">
                <a16:creationId xmlns:a16="http://schemas.microsoft.com/office/drawing/2014/main" id="{9ABE3E70-DF6A-4CC2-9E35-9346CEDB8C5A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pic>
        <p:nvPicPr>
          <p:cNvPr id="20" name="logo_hvit" descr="UiO Segl" hidden="1">
            <a:extLst>
              <a:ext uri="{FF2B5EF4-FFF2-40B4-BE49-F238E27FC236}">
                <a16:creationId xmlns:a16="http://schemas.microsoft.com/office/drawing/2014/main" id="{A35AF58C-1F83-4C12-A068-80E9CC398435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1" name="logo_sort" descr="UiO Segl" hidden="1">
            <a:extLst>
              <a:ext uri="{FF2B5EF4-FFF2-40B4-BE49-F238E27FC236}">
                <a16:creationId xmlns:a16="http://schemas.microsoft.com/office/drawing/2014/main" id="{D7BA3FF9-8E23-4D04-8078-E40403A8D745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22" name="Title 6">
            <a:extLst>
              <a:ext uri="{FF2B5EF4-FFF2-40B4-BE49-F238E27FC236}">
                <a16:creationId xmlns:a16="http://schemas.microsoft.com/office/drawing/2014/main" id="{C84774D4-5C7C-4730-82A6-82F5EF820D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3594" y="2235549"/>
            <a:ext cx="5611203" cy="1797779"/>
          </a:xfrm>
        </p:spPr>
        <p:txBody>
          <a:bodyPr/>
          <a:lstStyle>
            <a:lvl1pPr>
              <a:lnSpc>
                <a:spcPct val="100000"/>
              </a:lnSpc>
              <a:defRPr sz="4500">
                <a:highlight>
                  <a:srgbClr val="FFFFFF"/>
                </a:highlight>
              </a:defRPr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0" name="Text Placeholder 3">
            <a:extLst>
              <a:ext uri="{FF2B5EF4-FFF2-40B4-BE49-F238E27FC236}">
                <a16:creationId xmlns:a16="http://schemas.microsoft.com/office/drawing/2014/main" id="{2E575EDC-3ABC-432B-9C97-25626161EF0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463594" y="4237773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>
                <a:highlight>
                  <a:srgbClr val="FFFFFF"/>
                </a:highlight>
              </a:defRPr>
            </a:lvl1pPr>
          </a:lstStyle>
          <a:p>
            <a:pPr lvl="0"/>
            <a:r>
              <a:rPr lang="en-US" dirty="0" err="1"/>
              <a:t>Underoverskrift</a:t>
            </a:r>
            <a:endParaRPr lang="en-US" dirty="0"/>
          </a:p>
        </p:txBody>
      </p:sp>
      <p:sp>
        <p:nvSpPr>
          <p:cNvPr id="26" name="Subtitle 2">
            <a:extLst>
              <a:ext uri="{FF2B5EF4-FFF2-40B4-BE49-F238E27FC236}">
                <a16:creationId xmlns:a16="http://schemas.microsoft.com/office/drawing/2014/main" id="{A1A5E3CB-F490-44A3-9769-374F0F9201A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463595" y="5199013"/>
            <a:ext cx="1584852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3F93262B-E88D-4BFD-9D4B-7AD8BFDC480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463594" y="5468760"/>
            <a:ext cx="47897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830548DB-AABB-4BB8-A24A-769595E8EB4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463594" y="5735491"/>
            <a:ext cx="1097540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7" name="Date Placeholder 3">
            <a:extLst>
              <a:ext uri="{FF2B5EF4-FFF2-40B4-BE49-F238E27FC236}">
                <a16:creationId xmlns:a16="http://schemas.microsoft.com/office/drawing/2014/main" id="{7600F748-6DC4-4BF6-91DC-8B5B9020482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463595" y="6264544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 dirty="0">
              <a:highlight>
                <a:srgbClr val="FFFFFF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30249302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Forside fakultet Bilde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icture Placeholder 1">
            <a:extLst>
              <a:ext uri="{FF2B5EF4-FFF2-40B4-BE49-F238E27FC236}">
                <a16:creationId xmlns:a16="http://schemas.microsoft.com/office/drawing/2014/main" id="{8F36C119-AFC3-655F-C788-84AAE97628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21892" r="-49642"/>
            </a:stretch>
          </a:blipFill>
        </p:spPr>
        <p:txBody>
          <a:bodyPr lIns="0" tIns="0" rIns="0" bIns="0"/>
          <a:lstStyle/>
          <a:p>
            <a:r>
              <a:rPr lang="nb-NO"/>
              <a:t>Klikk på ikonet for å legge til et bilde</a:t>
            </a:r>
            <a:endParaRPr lang="en-US"/>
          </a:p>
        </p:txBody>
      </p:sp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1FDE277A-D1D4-46F7-9ED8-7C20DEB74C53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404062490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39" imgH="343" progId="TCLayout.ActiveDocument.1">
                  <p:embed/>
                </p:oleObj>
              </mc:Choice>
              <mc:Fallback>
                <p:oleObj name="think-cell Slide" r:id="rId4" imgW="339" imgH="343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1FDE277A-D1D4-46F7-9ED8-7C20DEB74C5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Rectangle 12" descr="Bakgrunn">
            <a:extLst>
              <a:ext uri="{FF2B5EF4-FFF2-40B4-BE49-F238E27FC236}">
                <a16:creationId xmlns:a16="http://schemas.microsoft.com/office/drawing/2014/main" id="{CDC2DD76-E94A-435B-BDB4-D10EA8D453D9}"/>
              </a:ext>
            </a:extLst>
          </p:cNvPr>
          <p:cNvSpPr/>
          <p:nvPr userDrawn="1"/>
        </p:nvSpPr>
        <p:spPr>
          <a:xfrm>
            <a:off x="0" y="0"/>
            <a:ext cx="620988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0"/>
          </a:p>
        </p:txBody>
      </p:sp>
      <p:pic>
        <p:nvPicPr>
          <p:cNvPr id="24" name="Graphic 23" descr="UiO segl">
            <a:extLst>
              <a:ext uri="{FF2B5EF4-FFF2-40B4-BE49-F238E27FC236}">
                <a16:creationId xmlns:a16="http://schemas.microsoft.com/office/drawing/2014/main" id="{EC3480BC-2C3D-4A7E-9C52-40E1CC216EEE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9C5D506-67A5-4F89-8560-22F43BCF74AF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16" name="addin_colorbox" hidden="1">
            <a:extLst>
              <a:ext uri="{FF2B5EF4-FFF2-40B4-BE49-F238E27FC236}">
                <a16:creationId xmlns:a16="http://schemas.microsoft.com/office/drawing/2014/main" id="{FCA3E1BC-B669-4110-87EA-FAF1FA6121DD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7" name="addin_title" hidden="1">
            <a:extLst>
              <a:ext uri="{FF2B5EF4-FFF2-40B4-BE49-F238E27FC236}">
                <a16:creationId xmlns:a16="http://schemas.microsoft.com/office/drawing/2014/main" id="{3ED724C7-6D8D-4B02-A942-476103665D4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8" name="addin_text" hidden="1">
            <a:extLst>
              <a:ext uri="{FF2B5EF4-FFF2-40B4-BE49-F238E27FC236}">
                <a16:creationId xmlns:a16="http://schemas.microsoft.com/office/drawing/2014/main" id="{3875A1F9-BE97-453C-A6D3-C2B80FB26DA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9" name="addin_image" hidden="1">
            <a:extLst>
              <a:ext uri="{FF2B5EF4-FFF2-40B4-BE49-F238E27FC236}">
                <a16:creationId xmlns:a16="http://schemas.microsoft.com/office/drawing/2014/main" id="{B74C45E3-A0CF-4E11-99D4-B0A97B5ECA6D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0" name="addin_grouplist" hidden="1">
            <a:extLst>
              <a:ext uri="{FF2B5EF4-FFF2-40B4-BE49-F238E27FC236}">
                <a16:creationId xmlns:a16="http://schemas.microsoft.com/office/drawing/2014/main" id="{E863661C-B13F-46BB-BA71-469E9D5AB327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1" name="addin_logo" hidden="1">
            <a:extLst>
              <a:ext uri="{FF2B5EF4-FFF2-40B4-BE49-F238E27FC236}">
                <a16:creationId xmlns:a16="http://schemas.microsoft.com/office/drawing/2014/main" id="{6B15E5D0-41F1-4B95-AEBC-8FEF29F24DE4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1A99F6BB-7452-4A97-9D6D-C9C80D04D21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79038" y="239167"/>
            <a:ext cx="5075367" cy="2387600"/>
          </a:xfrm>
          <a:solidFill>
            <a:srgbClr val="0000FF">
              <a:alpha val="0"/>
            </a:srgbClr>
          </a:solidFill>
          <a:effectLst>
            <a:outerShdw blurRad="50800" dist="50800" dir="5400000" algn="ctr" rotWithShape="0">
              <a:srgbClr val="0A0000">
                <a:alpha val="0"/>
              </a:srgbClr>
            </a:outerShdw>
          </a:effectLst>
        </p:spPr>
        <p:txBody>
          <a:bodyPr vert="horz" anchor="t"/>
          <a:lstStyle>
            <a:lvl1pPr algn="l">
              <a:lnSpc>
                <a:spcPct val="100000"/>
              </a:lnSpc>
              <a:defRPr sz="4501"/>
            </a:lvl1pPr>
          </a:lstStyle>
          <a:p>
            <a:r>
              <a:rPr lang="nb-NO" noProof="0" dirty="0"/>
              <a:t>Velg fakultet fra </a:t>
            </a:r>
            <a:r>
              <a:rPr lang="nb-NO" noProof="0" dirty="0" err="1"/>
              <a:t>nedtrekksmenyen</a:t>
            </a:r>
            <a:endParaRPr lang="en-US" noProof="0" dirty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E17BAB58-FE9E-48CD-90C1-5A92CD4AF345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D1011A16-94DD-4043-A614-BEC724B6F1F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BC09F072-DFF2-42B8-9221-578EE194D06A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5" name="Date Placeholder 3">
            <a:extLst>
              <a:ext uri="{FF2B5EF4-FFF2-40B4-BE49-F238E27FC236}">
                <a16:creationId xmlns:a16="http://schemas.microsoft.com/office/drawing/2014/main" id="{3BBDCC2B-F1B3-4493-BC07-8FE83C70C0E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18201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Forside fakultet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>
            <a:extLst>
              <a:ext uri="{FF2B5EF4-FFF2-40B4-BE49-F238E27FC236}">
                <a16:creationId xmlns:a16="http://schemas.microsoft.com/office/drawing/2014/main" id="{1A99F6BB-7452-4A97-9D6D-C9C80D04D21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79038" y="239167"/>
            <a:ext cx="5075367" cy="2387600"/>
          </a:xfrm>
          <a:solidFill>
            <a:srgbClr val="0000FF">
              <a:alpha val="0"/>
            </a:srgbClr>
          </a:solidFill>
          <a:effectLst>
            <a:outerShdw blurRad="50800" dist="50800" dir="5400000" algn="ctr" rotWithShape="0">
              <a:srgbClr val="0A0000">
                <a:alpha val="0"/>
              </a:srgbClr>
            </a:outerShdw>
          </a:effectLst>
        </p:spPr>
        <p:txBody>
          <a:bodyPr vert="horz" anchor="t"/>
          <a:lstStyle>
            <a:lvl1pPr algn="l">
              <a:lnSpc>
                <a:spcPct val="100000"/>
              </a:lnSpc>
              <a:defRPr sz="4501"/>
            </a:lvl1pPr>
          </a:lstStyle>
          <a:p>
            <a:r>
              <a:rPr lang="nb-NO" noProof="0" dirty="0"/>
              <a:t>Velg fakultet fra </a:t>
            </a:r>
            <a:r>
              <a:rPr lang="nb-NO" noProof="0" dirty="0" err="1"/>
              <a:t>nedtrekksmenyen</a:t>
            </a:r>
            <a:endParaRPr lang="en-US" noProof="0" dirty="0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D0FDCF8F-A008-4CFD-BFC2-4B8B6F9B5138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5" name="Text Placeholder 8">
            <a:extLst>
              <a:ext uri="{FF2B5EF4-FFF2-40B4-BE49-F238E27FC236}">
                <a16:creationId xmlns:a16="http://schemas.microsoft.com/office/drawing/2014/main" id="{2127E9DC-8728-47D2-950F-5610AB44AE5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212AB716-EA8C-40F3-9E5E-FADFDE5B68A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4" name="Date Placeholder 3">
            <a:extLst>
              <a:ext uri="{FF2B5EF4-FFF2-40B4-BE49-F238E27FC236}">
                <a16:creationId xmlns:a16="http://schemas.microsoft.com/office/drawing/2014/main" id="{C0D51CD3-9F1B-45C4-9816-FCEC12A47AF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4C57EEA8-87A3-4F4A-8A88-C8CF94340B45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89955285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39" imgH="343" progId="TCLayout.ActiveDocument.1">
                  <p:embed/>
                </p:oleObj>
              </mc:Choice>
              <mc:Fallback>
                <p:oleObj name="think-cell Slide" r:id="rId3" imgW="339" imgH="343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4C57EEA8-87A3-4F4A-8A88-C8CF94340B4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F839063B-4438-46C0-A11A-618196F7669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pic>
        <p:nvPicPr>
          <p:cNvPr id="28" name="Graphic 27" descr="UiO segl">
            <a:extLst>
              <a:ext uri="{FF2B5EF4-FFF2-40B4-BE49-F238E27FC236}">
                <a16:creationId xmlns:a16="http://schemas.microsoft.com/office/drawing/2014/main" id="{AECCD3CC-AC27-4207-85D4-8056C1F5FDD3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9366813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fakultet bilde og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16BE45C5-2FD6-4365-884E-E7211BA9F811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8FC80015-4906-4750-9E68-18BCB837A813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215063" y="0"/>
            <a:ext cx="5976937" cy="68580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nb-NO"/>
              <a:t>Klikk på ikonet for å legge til et bilde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B116A28A-122D-47FC-B20F-2DE6D034FBA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dirty="0" err="1">
                <a:latin typeface="Arial, sans-serif"/>
              </a:rPr>
              <a:t>Velg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fakultet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fra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nedtrekksmenyen</a:t>
            </a:r>
            <a:endParaRPr lang="nb-NO" noProof="0" dirty="0"/>
          </a:p>
        </p:txBody>
      </p:sp>
      <p:pic>
        <p:nvPicPr>
          <p:cNvPr id="30" name="Graphic 29" descr="UiO segl">
            <a:extLst>
              <a:ext uri="{FF2B5EF4-FFF2-40B4-BE49-F238E27FC236}">
                <a16:creationId xmlns:a16="http://schemas.microsoft.com/office/drawing/2014/main" id="{E981D0C6-9965-4EA6-835B-007DA74548C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1" name="addin_colorlist" hidden="1">
            <a:extLst>
              <a:ext uri="{FF2B5EF4-FFF2-40B4-BE49-F238E27FC236}">
                <a16:creationId xmlns:a16="http://schemas.microsoft.com/office/drawing/2014/main" id="{FB8D8BF6-D27B-473E-8C7F-5564EC4E8842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12" name="addin_colorbox" hidden="1">
            <a:extLst>
              <a:ext uri="{FF2B5EF4-FFF2-40B4-BE49-F238E27FC236}">
                <a16:creationId xmlns:a16="http://schemas.microsoft.com/office/drawing/2014/main" id="{AEA2A8D1-CC8A-49D7-B5F3-4D3D31E797B5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4" name="addin_title" hidden="1">
            <a:extLst>
              <a:ext uri="{FF2B5EF4-FFF2-40B4-BE49-F238E27FC236}">
                <a16:creationId xmlns:a16="http://schemas.microsoft.com/office/drawing/2014/main" id="{FA762AA7-0630-463D-983A-714A0FDC6D6B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BADFE346-6D41-462E-B93E-8A4581258439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2F05EFBC-3D55-4A55-AC99-18A584A64FD7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22529F69-78C3-4EA5-A8EF-DAED9CFEB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26D5A990-E30B-4E3A-A5A7-8F106A934ECB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1A99F6BB-7452-4A97-9D6D-C9C80D04D21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75634" y="2283763"/>
            <a:ext cx="5075367" cy="1650530"/>
          </a:xfrm>
        </p:spPr>
        <p:txBody>
          <a:bodyPr anchor="t"/>
          <a:lstStyle>
            <a:lvl1pPr algn="l">
              <a:lnSpc>
                <a:spcPct val="100000"/>
              </a:lnSpc>
              <a:defRPr sz="4501"/>
            </a:lvl1pPr>
          </a:lstStyle>
          <a:p>
            <a:r>
              <a:rPr lang="nb-NO" noProof="0"/>
              <a:t>Klikk for å redigere tittelstil</a:t>
            </a:r>
            <a:endParaRPr lang="nb-NO" noProof="0" dirty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16F080F3-F66D-44E1-A274-51E675B7D76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2B993451-3DED-457B-B2BA-C0AD678BC4F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E4C943B6-9D87-4707-9BC0-AB5D348B81A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5" name="Date Placeholder 3">
            <a:extLst>
              <a:ext uri="{FF2B5EF4-FFF2-40B4-BE49-F238E27FC236}">
                <a16:creationId xmlns:a16="http://schemas.microsoft.com/office/drawing/2014/main" id="{9138817D-ECF3-4F24-AB4D-EE86A7D38EC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60581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institutt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63D537D-BDA7-442F-85CC-77B15D3E9E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lIns="0" tIns="0" rIns="0" bIns="0"/>
          <a:lstStyle/>
          <a:p>
            <a:r>
              <a:rPr lang="nb-NO"/>
              <a:t>Klikk på ikonet for å legge til et bilde</a:t>
            </a:r>
            <a:endParaRPr lang="en-US"/>
          </a:p>
        </p:txBody>
      </p:sp>
      <p:pic>
        <p:nvPicPr>
          <p:cNvPr id="31" name="Graphic 30" descr="UiO segl">
            <a:extLst>
              <a:ext uri="{FF2B5EF4-FFF2-40B4-BE49-F238E27FC236}">
                <a16:creationId xmlns:a16="http://schemas.microsoft.com/office/drawing/2014/main" id="{9BE98BF2-9E12-4468-BCAE-2A3B441A6E8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EA343E91-A7F8-411F-8D9E-AD0CD04545F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dirty="0" err="1">
                <a:latin typeface="Arial, sans-serif"/>
              </a:rPr>
              <a:t>Velg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fakultet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fra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nedtrekksmenyen</a:t>
            </a:r>
            <a:endParaRPr lang="nb-NO" noProof="0" dirty="0"/>
          </a:p>
        </p:txBody>
      </p:sp>
      <p:sp>
        <p:nvSpPr>
          <p:cNvPr id="25" name="Text Placeholder 4">
            <a:extLst>
              <a:ext uri="{FF2B5EF4-FFF2-40B4-BE49-F238E27FC236}">
                <a16:creationId xmlns:a16="http://schemas.microsoft.com/office/drawing/2014/main" id="{9353483E-A81E-4295-A996-3D67CCCC2E0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79038" y="653143"/>
            <a:ext cx="5075367" cy="1973624"/>
          </a:xfrm>
        </p:spPr>
        <p:txBody>
          <a:bodyPr/>
          <a:lstStyle>
            <a:lvl1pPr marL="0" indent="0">
              <a:buNone/>
              <a:defRPr lang="en-US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nb-NO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Navn på institutt</a:t>
            </a:r>
            <a:endParaRPr lang="en-US" dirty="0"/>
          </a:p>
        </p:txBody>
      </p:sp>
      <p:sp>
        <p:nvSpPr>
          <p:cNvPr id="30" name="Text Placeholder 8">
            <a:extLst>
              <a:ext uri="{FF2B5EF4-FFF2-40B4-BE49-F238E27FC236}">
                <a16:creationId xmlns:a16="http://schemas.microsoft.com/office/drawing/2014/main" id="{A0F37DB2-E675-4E63-AD01-1D4996198F38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AF5E8745-EB5B-4C17-A308-AC6088BCA61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7CB7E83F-937E-4B9E-830A-492432F3A4E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7" name="Date Placeholder 3">
            <a:extLst>
              <a:ext uri="{FF2B5EF4-FFF2-40B4-BE49-F238E27FC236}">
                <a16:creationId xmlns:a16="http://schemas.microsoft.com/office/drawing/2014/main" id="{B8980526-4F9F-495D-A07D-8D82934AE66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91721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institutt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F839063B-4438-46C0-A11A-618196F7669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pic>
        <p:nvPicPr>
          <p:cNvPr id="30" name="Graphic 29" descr="UiO segl">
            <a:extLst>
              <a:ext uri="{FF2B5EF4-FFF2-40B4-BE49-F238E27FC236}">
                <a16:creationId xmlns:a16="http://schemas.microsoft.com/office/drawing/2014/main" id="{6E45B275-2917-4791-9D93-B119E57F1E0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5" name="Text Placeholder 8">
            <a:extLst>
              <a:ext uri="{FF2B5EF4-FFF2-40B4-BE49-F238E27FC236}">
                <a16:creationId xmlns:a16="http://schemas.microsoft.com/office/drawing/2014/main" id="{542A6449-D96E-414F-A604-C4E12FC569E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dirty="0" err="1">
                <a:latin typeface="Arial, sans-serif"/>
              </a:rPr>
              <a:t>Velg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fakultet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fra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nedtrekksmenyen</a:t>
            </a:r>
            <a:endParaRPr lang="nb-NO" noProof="0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3E20FF9-F861-400C-878F-01B664860162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79038" y="653143"/>
            <a:ext cx="5075367" cy="1973624"/>
          </a:xfrm>
        </p:spPr>
        <p:txBody>
          <a:bodyPr/>
          <a:lstStyle>
            <a:lvl1pPr marL="0" indent="0">
              <a:buNone/>
              <a:defRPr lang="en-US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nb-NO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Navn på institutt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D729F8AC-6A5E-427F-BADE-EA072C6164CF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548DDD7D-1EE4-480A-9DFC-6999E44EAAF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94EC4BF0-912D-4C74-897D-7058B1C43F4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6" name="Date Placeholder 3">
            <a:extLst>
              <a:ext uri="{FF2B5EF4-FFF2-40B4-BE49-F238E27FC236}">
                <a16:creationId xmlns:a16="http://schemas.microsoft.com/office/drawing/2014/main" id="{4387C63E-1139-41C5-A5DA-C7934430189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77782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institutt bilde og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25" name="Picture Placeholder 2">
            <a:extLst>
              <a:ext uri="{FF2B5EF4-FFF2-40B4-BE49-F238E27FC236}">
                <a16:creationId xmlns:a16="http://schemas.microsoft.com/office/drawing/2014/main" id="{B080593B-46D5-4272-829F-0AB9BB0A72E9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209880" y="0"/>
            <a:ext cx="5982120" cy="6858000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nb-NO"/>
              <a:t>Klikk på ikonet for å legge til et bilde</a:t>
            </a:r>
            <a:endParaRPr lang="en-US"/>
          </a:p>
        </p:txBody>
      </p:sp>
      <p:pic>
        <p:nvPicPr>
          <p:cNvPr id="31" name="Graphic 30" descr="UiO segl">
            <a:extLst>
              <a:ext uri="{FF2B5EF4-FFF2-40B4-BE49-F238E27FC236}">
                <a16:creationId xmlns:a16="http://schemas.microsoft.com/office/drawing/2014/main" id="{27D749C7-8972-4648-8357-FE945BD1129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5046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4" name="Text Placeholder 8">
            <a:extLst>
              <a:ext uri="{FF2B5EF4-FFF2-40B4-BE49-F238E27FC236}">
                <a16:creationId xmlns:a16="http://schemas.microsoft.com/office/drawing/2014/main" id="{AA9DF7D4-90D1-427E-86F5-96B8E6DDF5C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dirty="0" err="1">
                <a:latin typeface="Arial, sans-serif"/>
              </a:rPr>
              <a:t>Velg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fakultet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fra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nedtrekksmenyen</a:t>
            </a:r>
            <a:endParaRPr lang="nb-NO" noProof="0" dirty="0"/>
          </a:p>
        </p:txBody>
      </p:sp>
      <p:sp>
        <p:nvSpPr>
          <p:cNvPr id="27" name="Text Placeholder 4">
            <a:extLst>
              <a:ext uri="{FF2B5EF4-FFF2-40B4-BE49-F238E27FC236}">
                <a16:creationId xmlns:a16="http://schemas.microsoft.com/office/drawing/2014/main" id="{05359BE4-B9E6-44C9-994B-4B43BA31858B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79038" y="653143"/>
            <a:ext cx="5075367" cy="1204686"/>
          </a:xfrm>
        </p:spPr>
        <p:txBody>
          <a:bodyPr/>
          <a:lstStyle>
            <a:lvl1pPr marL="0" indent="0">
              <a:buNone/>
              <a:defRPr lang="en-US" sz="2000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nb-NO" dirty="0"/>
              <a:t>Navn på institutt</a:t>
            </a:r>
            <a:endParaRPr lang="en-US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8B8A0E4F-1BA9-45F5-9553-E579F5F1C2D8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379039" y="2302849"/>
            <a:ext cx="5080128" cy="1702414"/>
          </a:xfrm>
        </p:spPr>
        <p:txBody>
          <a:bodyPr/>
          <a:lstStyle>
            <a:lvl1pPr marL="0" indent="0">
              <a:buNone/>
              <a:defRPr sz="4500"/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30" name="Text Placeholder 8">
            <a:extLst>
              <a:ext uri="{FF2B5EF4-FFF2-40B4-BE49-F238E27FC236}">
                <a16:creationId xmlns:a16="http://schemas.microsoft.com/office/drawing/2014/main" id="{88EA911F-B545-4F74-AF42-9EC2B355D8F1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4E55111D-AB70-4D2B-9C10-0B91F296CDF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1DB45DBF-1D97-4017-83BE-AD48141222A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6" name="Date Placeholder 3">
            <a:extLst>
              <a:ext uri="{FF2B5EF4-FFF2-40B4-BE49-F238E27FC236}">
                <a16:creationId xmlns:a16="http://schemas.microsoft.com/office/drawing/2014/main" id="{88916788-1A25-4BF7-B2F3-11CED5D74CB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379758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sfortegnelse 01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F9CB4958-81B1-49B9-BBDA-D042DC89C1F0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0045" y="2503593"/>
            <a:ext cx="3717652" cy="1325563"/>
          </a:xfrm>
        </p:spPr>
        <p:txBody>
          <a:bodyPr/>
          <a:lstStyle>
            <a:lvl1pPr>
              <a:defRPr sz="4501"/>
            </a:lvl1pPr>
          </a:lstStyle>
          <a:p>
            <a:r>
              <a:rPr lang="nb-NO" noProof="0"/>
              <a:t>Klikk for å redigere tittelstil</a:t>
            </a:r>
            <a:endParaRPr lang="nb-NO" noProof="0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4F5D4F5D-6A45-4660-B498-EC62A1753CA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002667" y="1768008"/>
            <a:ext cx="5863168" cy="435133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4pPr>
          </a:lstStyle>
          <a:p>
            <a:pPr lvl="0"/>
            <a:r>
              <a:rPr lang="nb-NO" dirty="0"/>
              <a:t>Punkt A</a:t>
            </a:r>
          </a:p>
          <a:p>
            <a:pPr lvl="0"/>
            <a:r>
              <a:rPr lang="nb-NO" dirty="0"/>
              <a:t>Punkt B</a:t>
            </a:r>
          </a:p>
          <a:p>
            <a:pPr lvl="0"/>
            <a:r>
              <a:rPr lang="nb-NO" dirty="0"/>
              <a:t>Punkt C</a:t>
            </a:r>
          </a:p>
          <a:p>
            <a:pPr lvl="0"/>
            <a:r>
              <a:rPr lang="nb-NO" dirty="0"/>
              <a:t>Punkt 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05658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sfortegnelse 02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02B12D4E-956E-456A-B250-54F8DAC4F518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0045" y="2503593"/>
            <a:ext cx="3717652" cy="1325563"/>
          </a:xfrm>
        </p:spPr>
        <p:txBody>
          <a:bodyPr/>
          <a:lstStyle>
            <a:lvl1pPr>
              <a:defRPr sz="4501"/>
            </a:lvl1pPr>
          </a:lstStyle>
          <a:p>
            <a:r>
              <a:rPr lang="nb-NO" noProof="0"/>
              <a:t>Klikk for å redigere tittelstil</a:t>
            </a:r>
            <a:endParaRPr lang="nb-NO" noProof="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E40B9F-ECB7-4387-A58C-0A496B930AD5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736716" y="881598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A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36E426CF-9990-43F5-BE14-226088D8A7BB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413844" y="881598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B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20" name="Text Placeholder 2">
            <a:extLst>
              <a:ext uri="{FF2B5EF4-FFF2-40B4-BE49-F238E27FC236}">
                <a16:creationId xmlns:a16="http://schemas.microsoft.com/office/drawing/2014/main" id="{B679225E-A5E2-4DC8-9837-7BCA23C8E409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4736715" y="2527399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C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2A833A43-18E3-4392-918C-09F8E26D369D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413844" y="2527399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D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C23B8277-88D5-4007-B32D-B587FB6C14E8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736714" y="4173201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E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2366E2B9-433F-4D84-9677-520FBB3E32B3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8413845" y="4173201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F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317262674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apittelsid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CDBCC00A-19CF-41BF-8147-46CE1C6A77C6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12191999" cy="6858000"/>
          </a:xfrm>
          <a:prstGeom prst="rect">
            <a:avLst/>
          </a:prstGeom>
        </p:spPr>
        <p:txBody>
          <a:bodyPr lIns="0" tIns="0" rIns="0" bIns="0"/>
          <a:lstStyle>
            <a:lvl1pPr>
              <a:buNone/>
              <a:defRPr/>
            </a:lvl1pPr>
          </a:lstStyle>
          <a:p>
            <a:r>
              <a:rPr lang="nb-NO" dirty="0"/>
              <a:t>Trykk - &gt; Sett inn -&gt; Bilde for å endre eller sette inn bilde</a:t>
            </a:r>
            <a:endParaRPr lang="en-US" dirty="0"/>
          </a:p>
        </p:txBody>
      </p:sp>
      <p:sp>
        <p:nvSpPr>
          <p:cNvPr id="8" name="Text Placeholder 4" descr="Logo Universitetet i oslo">
            <a:extLst>
              <a:ext uri="{FF2B5EF4-FFF2-40B4-BE49-F238E27FC236}">
                <a16:creationId xmlns:a16="http://schemas.microsoft.com/office/drawing/2014/main" id="{CB6C8A24-C7F7-483C-B347-EFA80560FB0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1001" y="6280142"/>
            <a:ext cx="1021262" cy="20298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18" name="Footer Placeholder 4">
            <a:extLst>
              <a:ext uri="{FF2B5EF4-FFF2-40B4-BE49-F238E27FC236}">
                <a16:creationId xmlns:a16="http://schemas.microsoft.com/office/drawing/2014/main" id="{0DAEC6C7-85EA-449B-8EE8-2D97BF53ED2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283FD976-C7D4-4015-A9BA-91E02E673E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addin_colorlist" hidden="1">
            <a:extLst>
              <a:ext uri="{FF2B5EF4-FFF2-40B4-BE49-F238E27FC236}">
                <a16:creationId xmlns:a16="http://schemas.microsoft.com/office/drawing/2014/main" id="{F6C04A44-E476-4A49-B738-EE2D47D4BAD9}"/>
              </a:ext>
            </a:extLst>
          </p:cNvPr>
          <p:cNvSpPr/>
          <p:nvPr userDrawn="1"/>
        </p:nvSpPr>
        <p:spPr>
          <a:xfrm>
            <a:off x="0" y="-1442711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sid1, sid2, sid3, sid4</a:t>
            </a:r>
          </a:p>
        </p:txBody>
      </p:sp>
      <p:sp>
        <p:nvSpPr>
          <p:cNvPr id="10" name="addin_colorbox" hidden="1">
            <a:extLst>
              <a:ext uri="{FF2B5EF4-FFF2-40B4-BE49-F238E27FC236}">
                <a16:creationId xmlns:a16="http://schemas.microsoft.com/office/drawing/2014/main" id="{27C08BAF-0936-474D-B97E-5B57BFE4B3DC}"/>
              </a:ext>
            </a:extLst>
          </p:cNvPr>
          <p:cNvSpPr/>
          <p:nvPr userDrawn="1"/>
        </p:nvSpPr>
        <p:spPr>
          <a:xfrm>
            <a:off x="4973338" y="-1442711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1" name="addin_title" hidden="1">
            <a:extLst>
              <a:ext uri="{FF2B5EF4-FFF2-40B4-BE49-F238E27FC236}">
                <a16:creationId xmlns:a16="http://schemas.microsoft.com/office/drawing/2014/main" id="{CD588095-EB6E-4EE9-A470-1FC6B276AA84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2" name="addin_text" hidden="1">
            <a:extLst>
              <a:ext uri="{FF2B5EF4-FFF2-40B4-BE49-F238E27FC236}">
                <a16:creationId xmlns:a16="http://schemas.microsoft.com/office/drawing/2014/main" id="{01792D08-5194-467E-A9CB-E87CD6F0CF3C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4" name="addin_image" hidden="1">
            <a:extLst>
              <a:ext uri="{FF2B5EF4-FFF2-40B4-BE49-F238E27FC236}">
                <a16:creationId xmlns:a16="http://schemas.microsoft.com/office/drawing/2014/main" id="{7E0FF7D7-FC31-4FA1-B98D-9F5E73E0ED06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5" name="addin_background" hidden="1">
            <a:extLst>
              <a:ext uri="{FF2B5EF4-FFF2-40B4-BE49-F238E27FC236}">
                <a16:creationId xmlns:a16="http://schemas.microsoft.com/office/drawing/2014/main" id="{D73E79DB-AFAF-477A-B39A-3600CE59C832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nb-NO" dirty="0"/>
          </a:p>
        </p:txBody>
      </p:sp>
      <p:sp>
        <p:nvSpPr>
          <p:cNvPr id="16" name="addin_logo" hidden="1">
            <a:extLst>
              <a:ext uri="{FF2B5EF4-FFF2-40B4-BE49-F238E27FC236}">
                <a16:creationId xmlns:a16="http://schemas.microsoft.com/office/drawing/2014/main" id="{6D0ECAE0-D83D-477F-8858-4811F35FC31D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87DF5643-8F24-4F16-9356-F129900A4A2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3151019"/>
            <a:ext cx="9144000" cy="1878763"/>
          </a:xfrm>
        </p:spPr>
        <p:txBody>
          <a:bodyPr wrap="none" anchor="t"/>
          <a:lstStyle>
            <a:lvl1pPr algn="ctr">
              <a:defRPr sz="4501">
                <a:highlight>
                  <a:srgbClr val="FFFFFF"/>
                </a:highlight>
              </a:defRPr>
            </a:lvl1pPr>
          </a:lstStyle>
          <a:p>
            <a:r>
              <a:rPr lang="nb-NO" noProof="0"/>
              <a:t>Klikk for å redigere tittelstil</a:t>
            </a:r>
            <a:endParaRPr lang="nb-NO" noProof="0" dirty="0"/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545301A6-9B63-4AF8-9A67-C362499DE55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1144304"/>
            <a:ext cx="9144000" cy="1655762"/>
          </a:xfrm>
        </p:spPr>
        <p:txBody>
          <a:bodyPr wrap="none" bIns="0" anchor="b"/>
          <a:lstStyle>
            <a:lvl1pPr marL="0" indent="0" algn="ctr">
              <a:buNone/>
              <a:defRPr sz="1750"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/>
              <a:t>Klikk for å redigere undertittelstil i malen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135868524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itat 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10FAE04-E853-4650-A24D-5F754E1D5AE2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chemeClr val="accent6"/>
          </a:solidFill>
        </p:spPr>
        <p:txBody>
          <a:bodyPr lIns="0" tIns="0" rIns="0" bIns="0"/>
          <a:lstStyle>
            <a:lvl1pPr>
              <a:buNone/>
              <a:defRPr>
                <a:solidFill>
                  <a:schemeClr val="bg1"/>
                </a:solidFill>
              </a:defRPr>
            </a:lvl1pPr>
          </a:lstStyle>
          <a:p>
            <a:pPr marL="125438" marR="0" lvl="0" indent="-125438" algn="l" defTabSz="914446" rtl="0" eaLnBrk="1" fontAlgn="auto" latinLnBrk="0" hangingPunct="1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Trykk - &gt; Sett inn -&gt; Bilde for å endre eller sette inn bilde</a:t>
            </a:r>
            <a:endParaRPr lang="en-US" dirty="0"/>
          </a:p>
          <a:p>
            <a:endParaRPr lang="en-US" dirty="0"/>
          </a:p>
        </p:txBody>
      </p:sp>
      <p:sp>
        <p:nvSpPr>
          <p:cNvPr id="11" name="Text Placeholder 4" descr="Logo Universitetet i oslo">
            <a:extLst>
              <a:ext uri="{FF2B5EF4-FFF2-40B4-BE49-F238E27FC236}">
                <a16:creationId xmlns:a16="http://schemas.microsoft.com/office/drawing/2014/main" id="{85E9E616-9857-4793-9543-97601CFB29B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1001" y="6280142"/>
            <a:ext cx="1021262" cy="20298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4" name="addin_colorlist" hidden="1">
            <a:extLst>
              <a:ext uri="{FF2B5EF4-FFF2-40B4-BE49-F238E27FC236}">
                <a16:creationId xmlns:a16="http://schemas.microsoft.com/office/drawing/2014/main" id="{3688BA85-E873-4370-B3DC-1DB3D6805327}"/>
              </a:ext>
            </a:extLst>
          </p:cNvPr>
          <p:cNvSpPr/>
          <p:nvPr userDrawn="1"/>
        </p:nvSpPr>
        <p:spPr>
          <a:xfrm>
            <a:off x="2430935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sitk1, sitk2, sitk3</a:t>
            </a:r>
          </a:p>
        </p:txBody>
      </p:sp>
      <p:sp>
        <p:nvSpPr>
          <p:cNvPr id="5" name="addin_colorbox" hidden="1">
            <a:extLst>
              <a:ext uri="{FF2B5EF4-FFF2-40B4-BE49-F238E27FC236}">
                <a16:creationId xmlns:a16="http://schemas.microsoft.com/office/drawing/2014/main" id="{01750E1E-149D-4737-BB50-E180FD96210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6" name="addin_title" hidden="1">
            <a:extLst>
              <a:ext uri="{FF2B5EF4-FFF2-40B4-BE49-F238E27FC236}">
                <a16:creationId xmlns:a16="http://schemas.microsoft.com/office/drawing/2014/main" id="{8A95C1E6-41C2-4B63-A678-1197B885A271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7" name="addin_text" hidden="1">
            <a:extLst>
              <a:ext uri="{FF2B5EF4-FFF2-40B4-BE49-F238E27FC236}">
                <a16:creationId xmlns:a16="http://schemas.microsoft.com/office/drawing/2014/main" id="{88900728-1D9A-4CFE-BD46-77F03BBF682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8" name="addin_image" hidden="1">
            <a:extLst>
              <a:ext uri="{FF2B5EF4-FFF2-40B4-BE49-F238E27FC236}">
                <a16:creationId xmlns:a16="http://schemas.microsoft.com/office/drawing/2014/main" id="{71F63DE9-1A9D-416E-8BF1-5DDBAC2C3665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9" name="addin_grouplist" hidden="1">
            <a:extLst>
              <a:ext uri="{FF2B5EF4-FFF2-40B4-BE49-F238E27FC236}">
                <a16:creationId xmlns:a16="http://schemas.microsoft.com/office/drawing/2014/main" id="{55453450-7C5E-47ED-8FB9-95BB5C190194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0" name="addin_background" hidden="1">
            <a:extLst>
              <a:ext uri="{FF2B5EF4-FFF2-40B4-BE49-F238E27FC236}">
                <a16:creationId xmlns:a16="http://schemas.microsoft.com/office/drawing/2014/main" id="{19DE1B7D-2015-4D3D-81DA-BE1C0B884B8C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nb-NO" dirty="0"/>
          </a:p>
        </p:txBody>
      </p:sp>
      <p:sp>
        <p:nvSpPr>
          <p:cNvPr id="12" name="addin_colorlist" hidden="1">
            <a:extLst>
              <a:ext uri="{FF2B5EF4-FFF2-40B4-BE49-F238E27FC236}">
                <a16:creationId xmlns:a16="http://schemas.microsoft.com/office/drawing/2014/main" id="{2DACBF1F-1831-46CB-8E94-DAC5CC4C8A53}"/>
              </a:ext>
            </a:extLst>
          </p:cNvPr>
          <p:cNvSpPr/>
          <p:nvPr userDrawn="1"/>
        </p:nvSpPr>
        <p:spPr>
          <a:xfrm>
            <a:off x="2583335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sitk1, sitk2, sitk3</a:t>
            </a:r>
          </a:p>
        </p:txBody>
      </p:sp>
      <p:sp>
        <p:nvSpPr>
          <p:cNvPr id="13" name="addin_colorbox" hidden="1">
            <a:extLst>
              <a:ext uri="{FF2B5EF4-FFF2-40B4-BE49-F238E27FC236}">
                <a16:creationId xmlns:a16="http://schemas.microsoft.com/office/drawing/2014/main" id="{08780C0B-BBD9-4BF7-B461-4D609C762B61}"/>
              </a:ext>
            </a:extLst>
          </p:cNvPr>
          <p:cNvSpPr/>
          <p:nvPr userDrawn="1"/>
        </p:nvSpPr>
        <p:spPr>
          <a:xfrm>
            <a:off x="501427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4" name="addin_title" hidden="1">
            <a:extLst>
              <a:ext uri="{FF2B5EF4-FFF2-40B4-BE49-F238E27FC236}">
                <a16:creationId xmlns:a16="http://schemas.microsoft.com/office/drawing/2014/main" id="{3E5FC6D0-29E6-4763-9016-B07C6C2F674E}"/>
              </a:ext>
            </a:extLst>
          </p:cNvPr>
          <p:cNvSpPr/>
          <p:nvPr userDrawn="1"/>
        </p:nvSpPr>
        <p:spPr>
          <a:xfrm>
            <a:off x="987614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E5048523-44FB-402D-AF9A-189895D758AB}"/>
              </a:ext>
            </a:extLst>
          </p:cNvPr>
          <p:cNvSpPr/>
          <p:nvPr userDrawn="1"/>
        </p:nvSpPr>
        <p:spPr>
          <a:xfrm>
            <a:off x="1524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4EBCC3D3-FB5E-4C44-BD2A-4765289129B6}"/>
              </a:ext>
            </a:extLst>
          </p:cNvPr>
          <p:cNvSpPr/>
          <p:nvPr userDrawn="1"/>
        </p:nvSpPr>
        <p:spPr>
          <a:xfrm>
            <a:off x="2657476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A21182DD-62B1-48E3-8A1E-30E0E49F8581}"/>
              </a:ext>
            </a:extLst>
          </p:cNvPr>
          <p:cNvSpPr/>
          <p:nvPr userDrawn="1"/>
        </p:nvSpPr>
        <p:spPr>
          <a:xfrm>
            <a:off x="5125738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8" name="addin_background" hidden="1">
            <a:extLst>
              <a:ext uri="{FF2B5EF4-FFF2-40B4-BE49-F238E27FC236}">
                <a16:creationId xmlns:a16="http://schemas.microsoft.com/office/drawing/2014/main" id="{DA65AA7C-2435-43EC-9E54-A952934DE561}"/>
              </a:ext>
            </a:extLst>
          </p:cNvPr>
          <p:cNvSpPr/>
          <p:nvPr userDrawn="1"/>
        </p:nvSpPr>
        <p:spPr>
          <a:xfrm>
            <a:off x="75940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nb-NO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524000" y="2057638"/>
            <a:ext cx="9144000" cy="2733991"/>
          </a:xfrm>
        </p:spPr>
        <p:txBody>
          <a:bodyPr anchor="ctr"/>
          <a:lstStyle>
            <a:lvl1pPr algn="ctr">
              <a:lnSpc>
                <a:spcPct val="100000"/>
              </a:lnSpc>
              <a:defRPr sz="4501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r>
              <a:rPr lang="nb-NO" noProof="0" dirty="0"/>
              <a:t>Sitat</a:t>
            </a:r>
          </a:p>
        </p:txBody>
      </p:sp>
    </p:spTree>
    <p:extLst>
      <p:ext uri="{BB962C8B-B14F-4D97-AF65-F5344CB8AC3E}">
        <p14:creationId xmlns:p14="http://schemas.microsoft.com/office/powerpoint/2010/main" val="133147166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 tekstboks med under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82207EF-1A49-4BEC-B35C-772E1E2EFECD}"/>
              </a:ext>
            </a:extLst>
          </p:cNvPr>
          <p:cNvSpPr>
            <a:spLocks noGrp="1"/>
          </p:cNvSpPr>
          <p:nvPr>
            <p:ph type="ftr" sz="quarter" idx="32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3134CF4-4951-4824-A36D-2B6BAEF472C0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r>
              <a:rPr lang="en-US" dirty="0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D2E7BD1C-79CF-4E20-AC8F-E2817B8B3D12}"/>
              </a:ext>
            </a:extLst>
          </p:cNvPr>
          <p:cNvSpPr/>
          <p:nvPr userDrawn="1"/>
        </p:nvSpPr>
        <p:spPr>
          <a:xfrm>
            <a:off x="540068" y="0"/>
            <a:ext cx="360045" cy="36004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ectangle 7" hidden="1">
            <a:extLst>
              <a:ext uri="{FF2B5EF4-FFF2-40B4-BE49-F238E27FC236}">
                <a16:creationId xmlns:a16="http://schemas.microsoft.com/office/drawing/2014/main" id="{AD8EE3EE-092D-4B85-A85F-E434A4CB9A2F}"/>
              </a:ext>
            </a:extLst>
          </p:cNvPr>
          <p:cNvSpPr/>
          <p:nvPr userDrawn="1"/>
        </p:nvSpPr>
        <p:spPr>
          <a:xfrm>
            <a:off x="0" y="337731"/>
            <a:ext cx="360045" cy="36004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Rectangle 8" hidden="1">
            <a:extLst>
              <a:ext uri="{FF2B5EF4-FFF2-40B4-BE49-F238E27FC236}">
                <a16:creationId xmlns:a16="http://schemas.microsoft.com/office/drawing/2014/main" id="{33BC282A-3B9D-407C-B9DA-F5A304A0AE2D}"/>
              </a:ext>
            </a:extLst>
          </p:cNvPr>
          <p:cNvSpPr/>
          <p:nvPr userDrawn="1"/>
        </p:nvSpPr>
        <p:spPr>
          <a:xfrm>
            <a:off x="11831955" y="482939"/>
            <a:ext cx="360045" cy="36004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Rectangle 9" hidden="1">
            <a:extLst>
              <a:ext uri="{FF2B5EF4-FFF2-40B4-BE49-F238E27FC236}">
                <a16:creationId xmlns:a16="http://schemas.microsoft.com/office/drawing/2014/main" id="{7DC556F4-6EA1-44E3-8D60-1261088C71C7}"/>
              </a:ext>
            </a:extLst>
          </p:cNvPr>
          <p:cNvSpPr/>
          <p:nvPr userDrawn="1"/>
        </p:nvSpPr>
        <p:spPr>
          <a:xfrm>
            <a:off x="1" y="902703"/>
            <a:ext cx="1170466" cy="18002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ectangle 10" hidden="1">
            <a:extLst>
              <a:ext uri="{FF2B5EF4-FFF2-40B4-BE49-F238E27FC236}">
                <a16:creationId xmlns:a16="http://schemas.microsoft.com/office/drawing/2014/main" id="{74E62C8F-7CC6-4F3A-88DB-ADB3F3D757CE}"/>
              </a:ext>
            </a:extLst>
          </p:cNvPr>
          <p:cNvSpPr/>
          <p:nvPr userDrawn="1"/>
        </p:nvSpPr>
        <p:spPr>
          <a:xfrm>
            <a:off x="1" y="1577475"/>
            <a:ext cx="1170466" cy="18002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addin_colorlist" hidden="1">
            <a:extLst>
              <a:ext uri="{FF2B5EF4-FFF2-40B4-BE49-F238E27FC236}">
                <a16:creationId xmlns:a16="http://schemas.microsoft.com/office/drawing/2014/main" id="{FACBECEF-96F4-495B-97F3-507EB7C28F66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13" name="addin_colorbox" hidden="1">
            <a:extLst>
              <a:ext uri="{FF2B5EF4-FFF2-40B4-BE49-F238E27FC236}">
                <a16:creationId xmlns:a16="http://schemas.microsoft.com/office/drawing/2014/main" id="{114C26A2-23E4-405F-85D9-DD9C9C54205E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5" name="addin_title" hidden="1">
            <a:extLst>
              <a:ext uri="{FF2B5EF4-FFF2-40B4-BE49-F238E27FC236}">
                <a16:creationId xmlns:a16="http://schemas.microsoft.com/office/drawing/2014/main" id="{5EC6F0C5-ECE2-4737-B2DF-8CF464166E20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6" name="addin_text" hidden="1">
            <a:extLst>
              <a:ext uri="{FF2B5EF4-FFF2-40B4-BE49-F238E27FC236}">
                <a16:creationId xmlns:a16="http://schemas.microsoft.com/office/drawing/2014/main" id="{421DB65A-BA84-4BFC-81D8-7771342E61A9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7" name="addin_image" hidden="1">
            <a:extLst>
              <a:ext uri="{FF2B5EF4-FFF2-40B4-BE49-F238E27FC236}">
                <a16:creationId xmlns:a16="http://schemas.microsoft.com/office/drawing/2014/main" id="{40EF0D78-486F-42E9-A20F-95C640555A53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DA2EA4FB-50DF-4085-A18C-D17518B88B8F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0" name="addin_logo" hidden="1">
            <a:extLst>
              <a:ext uri="{FF2B5EF4-FFF2-40B4-BE49-F238E27FC236}">
                <a16:creationId xmlns:a16="http://schemas.microsoft.com/office/drawing/2014/main" id="{2409EBBA-4570-4718-9302-6A3DA50E3B8D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1" name="addin_fillplaceholders" hidden="1">
            <a:extLst>
              <a:ext uri="{FF2B5EF4-FFF2-40B4-BE49-F238E27FC236}">
                <a16:creationId xmlns:a16="http://schemas.microsoft.com/office/drawing/2014/main" id="{3996591B-A5CC-4B02-887B-B726000BC3C6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22" name="addin_background" hidden="1">
            <a:extLst>
              <a:ext uri="{FF2B5EF4-FFF2-40B4-BE49-F238E27FC236}">
                <a16:creationId xmlns:a16="http://schemas.microsoft.com/office/drawing/2014/main" id="{C04B5D41-8647-414B-A9F9-26967E7A232E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56C04064-582F-4194-A0D4-8D33390FD5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nb-NO" noProof="0"/>
              <a:t>Klikk for å redigere tittelstil</a:t>
            </a:r>
            <a:endParaRPr lang="nb-NO" noProof="0" dirty="0"/>
          </a:p>
        </p:txBody>
      </p:sp>
      <p:sp>
        <p:nvSpPr>
          <p:cNvPr id="47" name="Subtitle 2">
            <a:extLst>
              <a:ext uri="{FF2B5EF4-FFF2-40B4-BE49-F238E27FC236}">
                <a16:creationId xmlns:a16="http://schemas.microsoft.com/office/drawing/2014/main" id="{A3A431AF-BD4A-47F9-9ACD-109F83F1426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4" y="1082726"/>
            <a:ext cx="11471910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  <a:endParaRPr lang="en-US" dirty="0"/>
          </a:p>
        </p:txBody>
      </p:sp>
      <p:sp>
        <p:nvSpPr>
          <p:cNvPr id="18" name="Content Placeholder 3">
            <a:extLst>
              <a:ext uri="{FF2B5EF4-FFF2-40B4-BE49-F238E27FC236}">
                <a16:creationId xmlns:a16="http://schemas.microsoft.com/office/drawing/2014/main" id="{387AD4FF-2A17-41D2-9989-72E3EE53EDB7}"/>
              </a:ext>
            </a:extLst>
          </p:cNvPr>
          <p:cNvSpPr>
            <a:spLocks noGrp="1"/>
          </p:cNvSpPr>
          <p:nvPr>
            <p:ph sz="half" idx="30"/>
          </p:nvPr>
        </p:nvSpPr>
        <p:spPr>
          <a:xfrm>
            <a:off x="360044" y="1757498"/>
            <a:ext cx="11471910" cy="4301103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182914418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 tekstbokser med under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7AAA207-8E55-477B-AF05-92D6F597A5B7}"/>
              </a:ext>
            </a:extLst>
          </p:cNvPr>
          <p:cNvSpPr>
            <a:spLocks noGrp="1"/>
          </p:cNvSpPr>
          <p:nvPr>
            <p:ph type="ftr" sz="quarter" idx="34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FA7972B2-D533-401B-8556-469D52E0F4DD}"/>
              </a:ext>
            </a:extLst>
          </p:cNvPr>
          <p:cNvSpPr>
            <a:spLocks noGrp="1"/>
          </p:cNvSpPr>
          <p:nvPr>
            <p:ph type="sldNum" sz="quarter" idx="35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addin_colorbox" hidden="1">
            <a:extLst>
              <a:ext uri="{FF2B5EF4-FFF2-40B4-BE49-F238E27FC236}">
                <a16:creationId xmlns:a16="http://schemas.microsoft.com/office/drawing/2014/main" id="{1F56F7F2-0BBD-484C-9008-B8C0CB7D240F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3" name="addin_title" hidden="1">
            <a:extLst>
              <a:ext uri="{FF2B5EF4-FFF2-40B4-BE49-F238E27FC236}">
                <a16:creationId xmlns:a16="http://schemas.microsoft.com/office/drawing/2014/main" id="{BE45413D-3777-488C-9081-98CD311209BA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4" name="addin_text" hidden="1">
            <a:extLst>
              <a:ext uri="{FF2B5EF4-FFF2-40B4-BE49-F238E27FC236}">
                <a16:creationId xmlns:a16="http://schemas.microsoft.com/office/drawing/2014/main" id="{4BD0960F-BF1F-4126-A3F8-B418D42FDE7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5" name="addin_image" hidden="1">
            <a:extLst>
              <a:ext uri="{FF2B5EF4-FFF2-40B4-BE49-F238E27FC236}">
                <a16:creationId xmlns:a16="http://schemas.microsoft.com/office/drawing/2014/main" id="{C39DDD84-E44A-46C8-A71C-34C426FB8C92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6" name="addin_grouplist" hidden="1">
            <a:extLst>
              <a:ext uri="{FF2B5EF4-FFF2-40B4-BE49-F238E27FC236}">
                <a16:creationId xmlns:a16="http://schemas.microsoft.com/office/drawing/2014/main" id="{AEDE561B-E28A-4695-BEA3-2B6278A31E95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7" name="addin_logo" hidden="1">
            <a:extLst>
              <a:ext uri="{FF2B5EF4-FFF2-40B4-BE49-F238E27FC236}">
                <a16:creationId xmlns:a16="http://schemas.microsoft.com/office/drawing/2014/main" id="{2AAC8E8D-4887-45BD-9C03-DA53C4A7934B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18" name="addin_fillplaceholders" hidden="1">
            <a:extLst>
              <a:ext uri="{FF2B5EF4-FFF2-40B4-BE49-F238E27FC236}">
                <a16:creationId xmlns:a16="http://schemas.microsoft.com/office/drawing/2014/main" id="{CBAE5DC2-094D-4983-A93E-68A430FDFDA5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19" name="addin_colorlist" hidden="1">
            <a:extLst>
              <a:ext uri="{FF2B5EF4-FFF2-40B4-BE49-F238E27FC236}">
                <a16:creationId xmlns:a16="http://schemas.microsoft.com/office/drawing/2014/main" id="{9821EDDB-6D76-4A0C-A80A-8E839D9FFA70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20" name="addin_background" hidden="1">
            <a:extLst>
              <a:ext uri="{FF2B5EF4-FFF2-40B4-BE49-F238E27FC236}">
                <a16:creationId xmlns:a16="http://schemas.microsoft.com/office/drawing/2014/main" id="{F537A33B-63F9-4866-8A22-F1702265B04E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9602F61A-9452-4566-BD44-010DF25750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nb-NO" noProof="0"/>
              <a:t>Klikk for å redigere tittelstil</a:t>
            </a:r>
            <a:endParaRPr lang="nb-NO" noProof="0" dirty="0"/>
          </a:p>
        </p:txBody>
      </p:sp>
      <p:sp>
        <p:nvSpPr>
          <p:cNvPr id="22" name="Subtitle 2">
            <a:extLst>
              <a:ext uri="{FF2B5EF4-FFF2-40B4-BE49-F238E27FC236}">
                <a16:creationId xmlns:a16="http://schemas.microsoft.com/office/drawing/2014/main" id="{3374CAD7-B62E-4CF1-AD5A-43232DD10E25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5" y="1082726"/>
            <a:ext cx="5489213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  <a:endParaRPr lang="en-US" dirty="0"/>
          </a:p>
        </p:txBody>
      </p:sp>
      <p:sp>
        <p:nvSpPr>
          <p:cNvPr id="9" name="Content Placeholder 3">
            <a:extLst>
              <a:ext uri="{FF2B5EF4-FFF2-40B4-BE49-F238E27FC236}">
                <a16:creationId xmlns:a16="http://schemas.microsoft.com/office/drawing/2014/main" id="{E8C4F134-43A3-438E-88E2-D8FF0EDE7A13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60045" y="1757498"/>
            <a:ext cx="5489213" cy="4301103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  <a:endParaRPr lang="nb-NO" noProof="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B4003BB-F04C-4A8B-BC54-5FDD5D30356E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6342741" y="1076623"/>
            <a:ext cx="5489213" cy="494749"/>
          </a:xfrm>
        </p:spPr>
        <p:txBody>
          <a:bodyPr/>
          <a:lstStyle>
            <a:lvl1pPr marL="0" indent="0"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A0524D80-7434-47CB-8898-52900F44078A}"/>
              </a:ext>
            </a:extLst>
          </p:cNvPr>
          <p:cNvSpPr>
            <a:spLocks noGrp="1"/>
          </p:cNvSpPr>
          <p:nvPr>
            <p:ph sz="half" idx="31"/>
          </p:nvPr>
        </p:nvSpPr>
        <p:spPr>
          <a:xfrm>
            <a:off x="6342741" y="1757498"/>
            <a:ext cx="5489213" cy="4301395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312001611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 høy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E9125386-EE30-45FB-BA78-8A032E308E2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3E75BE49-6169-4B52-B8E0-67F87720CC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5489214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nb-NO" noProof="0"/>
              <a:t>Klikk for å redigere tittelstil</a:t>
            </a:r>
            <a:endParaRPr lang="nb-NO" noProof="0" dirty="0"/>
          </a:p>
        </p:txBody>
      </p:sp>
      <p:sp>
        <p:nvSpPr>
          <p:cNvPr id="13" name="Subtitle 2">
            <a:extLst>
              <a:ext uri="{FF2B5EF4-FFF2-40B4-BE49-F238E27FC236}">
                <a16:creationId xmlns:a16="http://schemas.microsoft.com/office/drawing/2014/main" id="{DF549456-9E1A-4F2D-AB8B-11B375FF1CCA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4" y="1082726"/>
            <a:ext cx="5489214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  <a:endParaRPr lang="en-US" dirty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32305472-2CA1-4284-9F6B-FAE83898D055}"/>
              </a:ext>
            </a:extLst>
          </p:cNvPr>
          <p:cNvSpPr>
            <a:spLocks noGrp="1"/>
          </p:cNvSpPr>
          <p:nvPr>
            <p:ph sz="quarter" idx="30"/>
          </p:nvPr>
        </p:nvSpPr>
        <p:spPr>
          <a:xfrm>
            <a:off x="360044" y="1757499"/>
            <a:ext cx="5489214" cy="430110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/>
          </a:p>
        </p:txBody>
      </p:sp>
      <p:sp>
        <p:nvSpPr>
          <p:cNvPr id="27" name="Picture Placeholder 4">
            <a:extLst>
              <a:ext uri="{FF2B5EF4-FFF2-40B4-BE49-F238E27FC236}">
                <a16:creationId xmlns:a16="http://schemas.microsoft.com/office/drawing/2014/main" id="{BBC24B24-8D61-4F79-AC7E-CAEA322622F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7679219" y="360045"/>
            <a:ext cx="4152735" cy="5325998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nb-NO"/>
              <a:t>Klikk på ikonet for å legge til et bilde</a:t>
            </a:r>
            <a:endParaRPr lang="en-US" dirty="0"/>
          </a:p>
        </p:txBody>
      </p:sp>
      <p:sp>
        <p:nvSpPr>
          <p:cNvPr id="18" name="Text Placeholder 12">
            <a:extLst>
              <a:ext uri="{FF2B5EF4-FFF2-40B4-BE49-F238E27FC236}">
                <a16:creationId xmlns:a16="http://schemas.microsoft.com/office/drawing/2014/main" id="{51192628-F328-404D-8EFE-7A0B924C214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679218" y="5870278"/>
            <a:ext cx="4152735" cy="182608"/>
          </a:xfrm>
        </p:spPr>
        <p:txBody>
          <a:bodyPr/>
          <a:lstStyle>
            <a:lvl1pPr marL="0" indent="0" algn="r">
              <a:buNone/>
              <a:defRPr sz="750">
                <a:solidFill>
                  <a:srgbClr val="524B48"/>
                </a:solidFill>
              </a:defRPr>
            </a:lvl1pPr>
          </a:lstStyle>
          <a:p>
            <a:pPr lvl="0"/>
            <a:r>
              <a:rPr lang="nb-NO" dirty="0"/>
              <a:t>Fotokreditt / Bildetekst</a:t>
            </a:r>
            <a:endParaRPr lang="en-US" dirty="0"/>
          </a:p>
        </p:txBody>
      </p:sp>
      <p:sp>
        <p:nvSpPr>
          <p:cNvPr id="10" name="addin_colorbox" hidden="1">
            <a:extLst>
              <a:ext uri="{FF2B5EF4-FFF2-40B4-BE49-F238E27FC236}">
                <a16:creationId xmlns:a16="http://schemas.microsoft.com/office/drawing/2014/main" id="{FFC296E0-39D4-4AF3-8EEB-7A54677345E2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4" name="addin_title" hidden="1">
            <a:extLst>
              <a:ext uri="{FF2B5EF4-FFF2-40B4-BE49-F238E27FC236}">
                <a16:creationId xmlns:a16="http://schemas.microsoft.com/office/drawing/2014/main" id="{89F5F7C1-30CB-486A-A1AB-777F98EC9EB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6" name="addin_text" hidden="1">
            <a:extLst>
              <a:ext uri="{FF2B5EF4-FFF2-40B4-BE49-F238E27FC236}">
                <a16:creationId xmlns:a16="http://schemas.microsoft.com/office/drawing/2014/main" id="{146F2B9F-A380-47D0-81A1-BF6A05CCD5A3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7" name="addin_image" hidden="1">
            <a:extLst>
              <a:ext uri="{FF2B5EF4-FFF2-40B4-BE49-F238E27FC236}">
                <a16:creationId xmlns:a16="http://schemas.microsoft.com/office/drawing/2014/main" id="{B18746CE-F568-4AB2-858E-6BA5E8D117B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A968A5A2-9154-4A90-8322-5433B94336E0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0" name="addin_logo" hidden="1">
            <a:extLst>
              <a:ext uri="{FF2B5EF4-FFF2-40B4-BE49-F238E27FC236}">
                <a16:creationId xmlns:a16="http://schemas.microsoft.com/office/drawing/2014/main" id="{B3EE9CD2-1CBB-48EF-8EDE-E560A4F427D0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1" name="addin_fillplaceholders" hidden="1">
            <a:extLst>
              <a:ext uri="{FF2B5EF4-FFF2-40B4-BE49-F238E27FC236}">
                <a16:creationId xmlns:a16="http://schemas.microsoft.com/office/drawing/2014/main" id="{69CC9A44-6E07-4DB9-A3DF-6C14488300B1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22" name="addin_colorlist" hidden="1">
            <a:extLst>
              <a:ext uri="{FF2B5EF4-FFF2-40B4-BE49-F238E27FC236}">
                <a16:creationId xmlns:a16="http://schemas.microsoft.com/office/drawing/2014/main" id="{216821DD-975F-4F3D-9D04-19B2277FA237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23" name="addin_background" hidden="1">
            <a:extLst>
              <a:ext uri="{FF2B5EF4-FFF2-40B4-BE49-F238E27FC236}">
                <a16:creationId xmlns:a16="http://schemas.microsoft.com/office/drawing/2014/main" id="{982A5CB8-CD5B-4CA2-8CE7-B095D5C741A5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94998618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677B9B8B-41DA-40B7-A3EE-81571DB48AF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addin_colorbox" hidden="1">
            <a:extLst>
              <a:ext uri="{FF2B5EF4-FFF2-40B4-BE49-F238E27FC236}">
                <a16:creationId xmlns:a16="http://schemas.microsoft.com/office/drawing/2014/main" id="{03278B68-CC85-45D7-BC07-7A767805E255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0" name="addin_title" hidden="1">
            <a:extLst>
              <a:ext uri="{FF2B5EF4-FFF2-40B4-BE49-F238E27FC236}">
                <a16:creationId xmlns:a16="http://schemas.microsoft.com/office/drawing/2014/main" id="{8FCE75F0-EE57-496E-8BA4-489EBB8E5AF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1" name="addin_text" hidden="1">
            <a:extLst>
              <a:ext uri="{FF2B5EF4-FFF2-40B4-BE49-F238E27FC236}">
                <a16:creationId xmlns:a16="http://schemas.microsoft.com/office/drawing/2014/main" id="{269FBB4E-8C52-436E-BA48-6940B6731E12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2" name="addin_image" hidden="1">
            <a:extLst>
              <a:ext uri="{FF2B5EF4-FFF2-40B4-BE49-F238E27FC236}">
                <a16:creationId xmlns:a16="http://schemas.microsoft.com/office/drawing/2014/main" id="{42EA8043-85A0-4D8F-8348-BA355A7B5FF5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3" name="addin_grouplist" hidden="1">
            <a:extLst>
              <a:ext uri="{FF2B5EF4-FFF2-40B4-BE49-F238E27FC236}">
                <a16:creationId xmlns:a16="http://schemas.microsoft.com/office/drawing/2014/main" id="{E563CD6A-A576-44D3-8CC3-9114D5916720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4" name="addin_logo" hidden="1">
            <a:extLst>
              <a:ext uri="{FF2B5EF4-FFF2-40B4-BE49-F238E27FC236}">
                <a16:creationId xmlns:a16="http://schemas.microsoft.com/office/drawing/2014/main" id="{9CF18725-D8DB-4F08-9D16-41237AACFD4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16" name="addin_fillplaceholders" hidden="1">
            <a:extLst>
              <a:ext uri="{FF2B5EF4-FFF2-40B4-BE49-F238E27FC236}">
                <a16:creationId xmlns:a16="http://schemas.microsoft.com/office/drawing/2014/main" id="{991EC08D-EFD8-4694-9D89-D08AFA1A309F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17" name="addin_colorlist" hidden="1">
            <a:extLst>
              <a:ext uri="{FF2B5EF4-FFF2-40B4-BE49-F238E27FC236}">
                <a16:creationId xmlns:a16="http://schemas.microsoft.com/office/drawing/2014/main" id="{FD0BFB97-1416-4EB5-9378-C644C455BF7D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18" name="addin_background" hidden="1">
            <a:extLst>
              <a:ext uri="{FF2B5EF4-FFF2-40B4-BE49-F238E27FC236}">
                <a16:creationId xmlns:a16="http://schemas.microsoft.com/office/drawing/2014/main" id="{1EE69F7B-96E4-4D08-8544-715743B31CD2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EA672648-934A-4F12-93E6-1D228EB528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nb-NO" noProof="0"/>
              <a:t>Klikk for å redigere tittelstil</a:t>
            </a:r>
            <a:endParaRPr lang="nb-NO" noProof="0" dirty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B44269EB-52A0-4947-98BF-6FDC43498788}"/>
              </a:ext>
            </a:extLst>
          </p:cNvPr>
          <p:cNvSpPr>
            <a:spLocks noGrp="1"/>
          </p:cNvSpPr>
          <p:nvPr>
            <p:ph sz="quarter" idx="28"/>
          </p:nvPr>
        </p:nvSpPr>
        <p:spPr>
          <a:xfrm>
            <a:off x="360044" y="1082726"/>
            <a:ext cx="11471910" cy="4817312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Tx/>
              <a:buNone/>
              <a:defRPr sz="2400" b="0" i="0" u="none" cap="none">
                <a:solidFill>
                  <a:srgbClr val="000000"/>
                </a:solidFill>
                <a:latin typeface="+mn-lt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</p:spTree>
    <p:extLst>
      <p:ext uri="{BB962C8B-B14F-4D97-AF65-F5344CB8AC3E}">
        <p14:creationId xmlns:p14="http://schemas.microsoft.com/office/powerpoint/2010/main" val="158670157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tekstbokser med ingres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ooter Placeholder 4">
            <a:extLst>
              <a:ext uri="{FF2B5EF4-FFF2-40B4-BE49-F238E27FC236}">
                <a16:creationId xmlns:a16="http://schemas.microsoft.com/office/drawing/2014/main" id="{3EB74F5A-3F59-4167-9DC8-330443F3557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1" name="addin_colorbox" hidden="1">
            <a:extLst>
              <a:ext uri="{FF2B5EF4-FFF2-40B4-BE49-F238E27FC236}">
                <a16:creationId xmlns:a16="http://schemas.microsoft.com/office/drawing/2014/main" id="{85B29458-A561-422C-8B22-C9C8019F05AF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22" name="addin_title" hidden="1">
            <a:extLst>
              <a:ext uri="{FF2B5EF4-FFF2-40B4-BE49-F238E27FC236}">
                <a16:creationId xmlns:a16="http://schemas.microsoft.com/office/drawing/2014/main" id="{6DA48910-8F44-454E-B43A-1B5C4C20B24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23" name="addin_text" hidden="1">
            <a:extLst>
              <a:ext uri="{FF2B5EF4-FFF2-40B4-BE49-F238E27FC236}">
                <a16:creationId xmlns:a16="http://schemas.microsoft.com/office/drawing/2014/main" id="{36112E3C-28E7-406C-A89C-679F16136B2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4" name="addin_image" hidden="1">
            <a:extLst>
              <a:ext uri="{FF2B5EF4-FFF2-40B4-BE49-F238E27FC236}">
                <a16:creationId xmlns:a16="http://schemas.microsoft.com/office/drawing/2014/main" id="{6A60E72D-08B9-476D-AFC3-4789C7CAB3EA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5" name="addin_grouplist" hidden="1">
            <a:extLst>
              <a:ext uri="{FF2B5EF4-FFF2-40B4-BE49-F238E27FC236}">
                <a16:creationId xmlns:a16="http://schemas.microsoft.com/office/drawing/2014/main" id="{21C3A9AD-504F-4B89-8A17-FC25321E0370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6" name="addin_logo" hidden="1">
            <a:extLst>
              <a:ext uri="{FF2B5EF4-FFF2-40B4-BE49-F238E27FC236}">
                <a16:creationId xmlns:a16="http://schemas.microsoft.com/office/drawing/2014/main" id="{E4836D3F-D357-451D-AE6E-7EB69FA7FED5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7" name="addin_fillplaceholders" hidden="1">
            <a:extLst>
              <a:ext uri="{FF2B5EF4-FFF2-40B4-BE49-F238E27FC236}">
                <a16:creationId xmlns:a16="http://schemas.microsoft.com/office/drawing/2014/main" id="{0F33A6D9-8DA0-41B8-8049-5CD7B9C6A30E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28" name="addin_colorlist" hidden="1">
            <a:extLst>
              <a:ext uri="{FF2B5EF4-FFF2-40B4-BE49-F238E27FC236}">
                <a16:creationId xmlns:a16="http://schemas.microsoft.com/office/drawing/2014/main" id="{98539226-B5F3-4B78-ACC7-33FC0BA3232C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29" name="addin_background" hidden="1">
            <a:extLst>
              <a:ext uri="{FF2B5EF4-FFF2-40B4-BE49-F238E27FC236}">
                <a16:creationId xmlns:a16="http://schemas.microsoft.com/office/drawing/2014/main" id="{733187ED-462E-47AF-B84E-AD47047EA58C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69DB1BE3-558A-48DC-BDC0-99721DB83C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nb-NO" noProof="0"/>
              <a:t>Klikk for å redigere tittelstil</a:t>
            </a:r>
            <a:endParaRPr lang="nb-NO" noProof="0" dirty="0"/>
          </a:p>
        </p:txBody>
      </p:sp>
      <p:sp>
        <p:nvSpPr>
          <p:cNvPr id="14" name="Text Placeholder 21">
            <a:extLst>
              <a:ext uri="{FF2B5EF4-FFF2-40B4-BE49-F238E27FC236}">
                <a16:creationId xmlns:a16="http://schemas.microsoft.com/office/drawing/2014/main" id="{A53454CC-87E9-4EB8-A148-E8917C513AF2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60043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9B68EB7-26DD-44B0-B503-B133010AD6D9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360043" y="1754970"/>
            <a:ext cx="3541314" cy="81535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57060C8D-FB51-4745-B5BA-28C1605AFCAA}"/>
              </a:ext>
            </a:extLst>
          </p:cNvPr>
          <p:cNvSpPr>
            <a:spLocks noGrp="1"/>
          </p:cNvSpPr>
          <p:nvPr>
            <p:ph sz="quarter" idx="38"/>
          </p:nvPr>
        </p:nvSpPr>
        <p:spPr>
          <a:xfrm>
            <a:off x="360043" y="2756383"/>
            <a:ext cx="3541314" cy="287543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 dirty="0"/>
          </a:p>
        </p:txBody>
      </p:sp>
      <p:sp>
        <p:nvSpPr>
          <p:cNvPr id="16" name="Text Placeholder 21">
            <a:extLst>
              <a:ext uri="{FF2B5EF4-FFF2-40B4-BE49-F238E27FC236}">
                <a16:creationId xmlns:a16="http://schemas.microsoft.com/office/drawing/2014/main" id="{04FE8AE5-898D-4838-B222-D9178BD54890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333839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23871769-9C00-4F59-9847-667CD9B433BA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4333840" y="1754970"/>
            <a:ext cx="3541314" cy="81535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CBB1FA-9857-4CD5-A348-3131F0AEB2D9}"/>
              </a:ext>
            </a:extLst>
          </p:cNvPr>
          <p:cNvSpPr>
            <a:spLocks noGrp="1"/>
          </p:cNvSpPr>
          <p:nvPr>
            <p:ph sz="quarter" idx="39"/>
          </p:nvPr>
        </p:nvSpPr>
        <p:spPr>
          <a:xfrm>
            <a:off x="4333839" y="2756383"/>
            <a:ext cx="3541314" cy="287543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/>
          </a:p>
        </p:txBody>
      </p:sp>
      <p:sp>
        <p:nvSpPr>
          <p:cNvPr id="18" name="Text Placeholder 21">
            <a:extLst>
              <a:ext uri="{FF2B5EF4-FFF2-40B4-BE49-F238E27FC236}">
                <a16:creationId xmlns:a16="http://schemas.microsoft.com/office/drawing/2014/main" id="{734C1ED4-971E-4006-9901-E3C5A2D1ADF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87512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17F28ED8-40A8-43F5-9C35-FA0A7A4B7B0A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8287512" y="1754970"/>
            <a:ext cx="3541314" cy="81535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F835DB0-47DB-4C8D-91B7-06E75EAC9A45}"/>
              </a:ext>
            </a:extLst>
          </p:cNvPr>
          <p:cNvSpPr>
            <a:spLocks noGrp="1"/>
          </p:cNvSpPr>
          <p:nvPr>
            <p:ph sz="quarter" idx="40"/>
          </p:nvPr>
        </p:nvSpPr>
        <p:spPr>
          <a:xfrm>
            <a:off x="8284384" y="2756383"/>
            <a:ext cx="3541314" cy="287543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7071523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bilder top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9" name="addin_colorbox" hidden="1">
            <a:extLst>
              <a:ext uri="{FF2B5EF4-FFF2-40B4-BE49-F238E27FC236}">
                <a16:creationId xmlns:a16="http://schemas.microsoft.com/office/drawing/2014/main" id="{8CF651E2-DD60-4E17-88DC-C480178AFF58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20" name="addin_title" hidden="1">
            <a:extLst>
              <a:ext uri="{FF2B5EF4-FFF2-40B4-BE49-F238E27FC236}">
                <a16:creationId xmlns:a16="http://schemas.microsoft.com/office/drawing/2014/main" id="{011245F7-98B6-4B20-8174-39F84E37606A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21" name="addin_text" hidden="1">
            <a:extLst>
              <a:ext uri="{FF2B5EF4-FFF2-40B4-BE49-F238E27FC236}">
                <a16:creationId xmlns:a16="http://schemas.microsoft.com/office/drawing/2014/main" id="{EF2396E3-07AF-47C0-BEC4-D981BDC140AA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2" name="addin_image" hidden="1">
            <a:extLst>
              <a:ext uri="{FF2B5EF4-FFF2-40B4-BE49-F238E27FC236}">
                <a16:creationId xmlns:a16="http://schemas.microsoft.com/office/drawing/2014/main" id="{70F848C3-1BE5-4A26-AC5E-2192AC85CDF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5" name="addin_grouplist" hidden="1">
            <a:extLst>
              <a:ext uri="{FF2B5EF4-FFF2-40B4-BE49-F238E27FC236}">
                <a16:creationId xmlns:a16="http://schemas.microsoft.com/office/drawing/2014/main" id="{CCBBBF12-7B28-49C5-B8F6-E0FB7DE6EC0C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6" name="addin_logo" hidden="1">
            <a:extLst>
              <a:ext uri="{FF2B5EF4-FFF2-40B4-BE49-F238E27FC236}">
                <a16:creationId xmlns:a16="http://schemas.microsoft.com/office/drawing/2014/main" id="{353CF5D9-1BFC-418E-90A2-3300A6EAE3EE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7" name="addin_fillplaceholders" hidden="1">
            <a:extLst>
              <a:ext uri="{FF2B5EF4-FFF2-40B4-BE49-F238E27FC236}">
                <a16:creationId xmlns:a16="http://schemas.microsoft.com/office/drawing/2014/main" id="{30BAAD75-8F68-4A50-98F1-FAB2F09878E0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28" name="addin_colorlist" hidden="1">
            <a:extLst>
              <a:ext uri="{FF2B5EF4-FFF2-40B4-BE49-F238E27FC236}">
                <a16:creationId xmlns:a16="http://schemas.microsoft.com/office/drawing/2014/main" id="{9818083F-C741-41DF-96D3-CC32C9FA32AD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29" name="addin_background" hidden="1">
            <a:extLst>
              <a:ext uri="{FF2B5EF4-FFF2-40B4-BE49-F238E27FC236}">
                <a16:creationId xmlns:a16="http://schemas.microsoft.com/office/drawing/2014/main" id="{55AE3439-8B84-48C9-BD26-13BD97C0EA24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15333E61-2FC3-40D9-82CA-9B321075AF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nb-NO" noProof="0"/>
              <a:t>Klikk for å redigere tittelstil</a:t>
            </a:r>
            <a:endParaRPr lang="nb-NO" noProof="0" dirty="0"/>
          </a:p>
        </p:txBody>
      </p:sp>
      <p:sp>
        <p:nvSpPr>
          <p:cNvPr id="37" name="Picture Placeholder 4">
            <a:extLst>
              <a:ext uri="{FF2B5EF4-FFF2-40B4-BE49-F238E27FC236}">
                <a16:creationId xmlns:a16="http://schemas.microsoft.com/office/drawing/2014/main" id="{8DB62B9B-DA6F-4B28-8109-CB17B37FC575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>
          <a:xfrm>
            <a:off x="360044" y="1085197"/>
            <a:ext cx="3576295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nb-NO"/>
              <a:t>Klikk på ikonet for å legge til et bilde</a:t>
            </a:r>
            <a:endParaRPr lang="en-US" dirty="0"/>
          </a:p>
        </p:txBody>
      </p:sp>
      <p:sp>
        <p:nvSpPr>
          <p:cNvPr id="35" name="Text Placeholder 21">
            <a:extLst>
              <a:ext uri="{FF2B5EF4-FFF2-40B4-BE49-F238E27FC236}">
                <a16:creationId xmlns:a16="http://schemas.microsoft.com/office/drawing/2014/main" id="{D77A5E11-842C-4FB6-815C-DFB3ABB62700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60044" y="2791274"/>
            <a:ext cx="3576295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36" name="Content Placeholder 3">
            <a:extLst>
              <a:ext uri="{FF2B5EF4-FFF2-40B4-BE49-F238E27FC236}">
                <a16:creationId xmlns:a16="http://schemas.microsoft.com/office/drawing/2014/main" id="{608D3BA1-A495-4A81-AEDF-108083B425F7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60044" y="3466045"/>
            <a:ext cx="3576295" cy="2202913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  <a:endParaRPr lang="nb-NO" noProof="0" dirty="0"/>
          </a:p>
        </p:txBody>
      </p:sp>
      <p:sp>
        <p:nvSpPr>
          <p:cNvPr id="34" name="Picture Placeholder 4">
            <a:extLst>
              <a:ext uri="{FF2B5EF4-FFF2-40B4-BE49-F238E27FC236}">
                <a16:creationId xmlns:a16="http://schemas.microsoft.com/office/drawing/2014/main" id="{8DBA5C73-7C13-4B90-AB3C-33800055D04C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4319317" y="1085197"/>
            <a:ext cx="3576295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nb-NO"/>
              <a:t>Klikk på ikonet for å legge til et bilde</a:t>
            </a:r>
            <a:endParaRPr lang="en-US" dirty="0"/>
          </a:p>
        </p:txBody>
      </p:sp>
      <p:sp>
        <p:nvSpPr>
          <p:cNvPr id="32" name="Text Placeholder 21">
            <a:extLst>
              <a:ext uri="{FF2B5EF4-FFF2-40B4-BE49-F238E27FC236}">
                <a16:creationId xmlns:a16="http://schemas.microsoft.com/office/drawing/2014/main" id="{A5F10688-3BD3-4100-93E4-DF84C9CFDBE2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4319317" y="2791274"/>
            <a:ext cx="3576295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33" name="Content Placeholder 3">
            <a:extLst>
              <a:ext uri="{FF2B5EF4-FFF2-40B4-BE49-F238E27FC236}">
                <a16:creationId xmlns:a16="http://schemas.microsoft.com/office/drawing/2014/main" id="{3F640CBC-9652-48BE-BF08-FD238D950C8A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4319318" y="3466046"/>
            <a:ext cx="3576295" cy="2202913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  <a:endParaRPr lang="nb-NO" noProof="0" dirty="0"/>
          </a:p>
        </p:txBody>
      </p:sp>
      <p:sp>
        <p:nvSpPr>
          <p:cNvPr id="24" name="Picture Placeholder 4">
            <a:extLst>
              <a:ext uri="{FF2B5EF4-FFF2-40B4-BE49-F238E27FC236}">
                <a16:creationId xmlns:a16="http://schemas.microsoft.com/office/drawing/2014/main" id="{A93925D5-5699-4BE0-AEE8-00634046ACBA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8255658" y="1085197"/>
            <a:ext cx="3576295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nb-NO"/>
              <a:t>Klikk på ikonet for å legge til et bilde</a:t>
            </a:r>
            <a:endParaRPr lang="en-US" dirty="0"/>
          </a:p>
        </p:txBody>
      </p:sp>
      <p:sp>
        <p:nvSpPr>
          <p:cNvPr id="23" name="Text Placeholder 21">
            <a:extLst>
              <a:ext uri="{FF2B5EF4-FFF2-40B4-BE49-F238E27FC236}">
                <a16:creationId xmlns:a16="http://schemas.microsoft.com/office/drawing/2014/main" id="{7F0F2B16-0190-4211-A226-C7673C0595F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55658" y="2791274"/>
            <a:ext cx="3576295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586DB7C2-F2F4-4198-835C-1F081121273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8255659" y="3466046"/>
            <a:ext cx="3576295" cy="2202913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  <a:endParaRPr lang="nb-NO" noProof="0" dirty="0"/>
          </a:p>
        </p:txBody>
      </p:sp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536D8A58-B677-4BBF-8564-3532CB713FA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81845996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re tekstboks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AE5EE307-16A7-4BB4-826C-FE03F2BC5A6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8" name="addin_colorbox" hidden="1">
            <a:extLst>
              <a:ext uri="{FF2B5EF4-FFF2-40B4-BE49-F238E27FC236}">
                <a16:creationId xmlns:a16="http://schemas.microsoft.com/office/drawing/2014/main" id="{68D8861A-56FC-49BC-BC70-59F04372E49F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9" name="addin_title" hidden="1">
            <a:extLst>
              <a:ext uri="{FF2B5EF4-FFF2-40B4-BE49-F238E27FC236}">
                <a16:creationId xmlns:a16="http://schemas.microsoft.com/office/drawing/2014/main" id="{3435CB16-27EC-4FA8-AFCE-C153EAACC1A8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20" name="addin_text" hidden="1">
            <a:extLst>
              <a:ext uri="{FF2B5EF4-FFF2-40B4-BE49-F238E27FC236}">
                <a16:creationId xmlns:a16="http://schemas.microsoft.com/office/drawing/2014/main" id="{EAA5BB91-F0F7-40F1-B570-8C015BFB6B14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1" name="addin_image" hidden="1">
            <a:extLst>
              <a:ext uri="{FF2B5EF4-FFF2-40B4-BE49-F238E27FC236}">
                <a16:creationId xmlns:a16="http://schemas.microsoft.com/office/drawing/2014/main" id="{314857CC-CD3A-4093-9A62-A81D04F21733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2" name="addin_grouplist" hidden="1">
            <a:extLst>
              <a:ext uri="{FF2B5EF4-FFF2-40B4-BE49-F238E27FC236}">
                <a16:creationId xmlns:a16="http://schemas.microsoft.com/office/drawing/2014/main" id="{CD991C7D-082B-4C2A-9D04-5C93FD4BFAF9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6" name="addin_logo" hidden="1">
            <a:extLst>
              <a:ext uri="{FF2B5EF4-FFF2-40B4-BE49-F238E27FC236}">
                <a16:creationId xmlns:a16="http://schemas.microsoft.com/office/drawing/2014/main" id="{CDE1D328-C358-480F-B3D9-0D7F90E1FCD9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7" name="addin_fillplaceholders" hidden="1">
            <a:extLst>
              <a:ext uri="{FF2B5EF4-FFF2-40B4-BE49-F238E27FC236}">
                <a16:creationId xmlns:a16="http://schemas.microsoft.com/office/drawing/2014/main" id="{F6A83423-DC11-43BA-B76B-FDF05773D562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28" name="addin_colorlist" hidden="1">
            <a:extLst>
              <a:ext uri="{FF2B5EF4-FFF2-40B4-BE49-F238E27FC236}">
                <a16:creationId xmlns:a16="http://schemas.microsoft.com/office/drawing/2014/main" id="{6A73BA5A-B3F5-4DE9-BB13-AF73702D706D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29" name="addin_background" hidden="1">
            <a:extLst>
              <a:ext uri="{FF2B5EF4-FFF2-40B4-BE49-F238E27FC236}">
                <a16:creationId xmlns:a16="http://schemas.microsoft.com/office/drawing/2014/main" id="{9FE72A3E-01F8-412E-8E98-2BDAA4A674B4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23" name="Title 1">
            <a:extLst>
              <a:ext uri="{FF2B5EF4-FFF2-40B4-BE49-F238E27FC236}">
                <a16:creationId xmlns:a16="http://schemas.microsoft.com/office/drawing/2014/main" id="{58AF55B9-1670-44D0-B63B-7F29554D4D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nb-NO" noProof="0"/>
              <a:t>Klikk for å redigere tittelstil</a:t>
            </a:r>
            <a:endParaRPr lang="nb-NO" noProof="0" dirty="0"/>
          </a:p>
        </p:txBody>
      </p:sp>
      <p:sp>
        <p:nvSpPr>
          <p:cNvPr id="24" name="Subtitle 2">
            <a:extLst>
              <a:ext uri="{FF2B5EF4-FFF2-40B4-BE49-F238E27FC236}">
                <a16:creationId xmlns:a16="http://schemas.microsoft.com/office/drawing/2014/main" id="{91211FBE-673D-4273-A607-B348AAB51CAD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4" y="1082726"/>
            <a:ext cx="11471910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  <a:endParaRPr lang="en-US" dirty="0"/>
          </a:p>
        </p:txBody>
      </p:sp>
      <p:sp>
        <p:nvSpPr>
          <p:cNvPr id="46" name="Text Placeholder 21">
            <a:extLst>
              <a:ext uri="{FF2B5EF4-FFF2-40B4-BE49-F238E27FC236}">
                <a16:creationId xmlns:a16="http://schemas.microsoft.com/office/drawing/2014/main" id="{B72D2E40-18A8-4D11-A79B-F130A143E05C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360043" y="1757498"/>
            <a:ext cx="2723836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5" name="Content Placeholder 3">
            <a:extLst>
              <a:ext uri="{FF2B5EF4-FFF2-40B4-BE49-F238E27FC236}">
                <a16:creationId xmlns:a16="http://schemas.microsoft.com/office/drawing/2014/main" id="{FBF46E5C-C7CD-4024-B778-D17BB07C10CB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60043" y="2432270"/>
            <a:ext cx="2723836" cy="323668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  <a:endParaRPr lang="nb-NO" noProof="0" dirty="0"/>
          </a:p>
        </p:txBody>
      </p:sp>
      <p:sp>
        <p:nvSpPr>
          <p:cNvPr id="44" name="Text Placeholder 21">
            <a:extLst>
              <a:ext uri="{FF2B5EF4-FFF2-40B4-BE49-F238E27FC236}">
                <a16:creationId xmlns:a16="http://schemas.microsoft.com/office/drawing/2014/main" id="{3E2AF5D0-334B-4117-BADC-AC9D08C21C55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303805" y="1757498"/>
            <a:ext cx="2723836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3" name="Content Placeholder 3">
            <a:extLst>
              <a:ext uri="{FF2B5EF4-FFF2-40B4-BE49-F238E27FC236}">
                <a16:creationId xmlns:a16="http://schemas.microsoft.com/office/drawing/2014/main" id="{542EDCC5-87FC-4341-AA76-9AE955848C54}"/>
              </a:ext>
            </a:extLst>
          </p:cNvPr>
          <p:cNvSpPr>
            <a:spLocks noGrp="1"/>
          </p:cNvSpPr>
          <p:nvPr>
            <p:ph sz="half" idx="27"/>
          </p:nvPr>
        </p:nvSpPr>
        <p:spPr>
          <a:xfrm>
            <a:off x="3303805" y="2432270"/>
            <a:ext cx="2723836" cy="323668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  <a:endParaRPr lang="nb-NO" noProof="0" dirty="0"/>
          </a:p>
        </p:txBody>
      </p:sp>
      <p:sp>
        <p:nvSpPr>
          <p:cNvPr id="42" name="Text Placeholder 21">
            <a:extLst>
              <a:ext uri="{FF2B5EF4-FFF2-40B4-BE49-F238E27FC236}">
                <a16:creationId xmlns:a16="http://schemas.microsoft.com/office/drawing/2014/main" id="{B6D298D6-0193-4F36-B987-5B03BFD64A79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6205961" y="1757498"/>
            <a:ext cx="2723836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1" name="Content Placeholder 3">
            <a:extLst>
              <a:ext uri="{FF2B5EF4-FFF2-40B4-BE49-F238E27FC236}">
                <a16:creationId xmlns:a16="http://schemas.microsoft.com/office/drawing/2014/main" id="{E25FBBCD-FAB3-496C-9023-BEA9649A7EA4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6205961" y="2432270"/>
            <a:ext cx="2723836" cy="323668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  <a:endParaRPr lang="nb-NO" noProof="0" dirty="0"/>
          </a:p>
        </p:txBody>
      </p:sp>
      <p:sp>
        <p:nvSpPr>
          <p:cNvPr id="25" name="Text Placeholder 21">
            <a:extLst>
              <a:ext uri="{FF2B5EF4-FFF2-40B4-BE49-F238E27FC236}">
                <a16:creationId xmlns:a16="http://schemas.microsoft.com/office/drawing/2014/main" id="{84EBD52D-9372-4482-9683-865699B9658F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9108118" y="1757498"/>
            <a:ext cx="2723836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586DB7C2-F2F4-4198-835C-1F081121273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9108117" y="2432270"/>
            <a:ext cx="2723836" cy="323668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158911089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re bilder top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Footer Placeholder 4">
            <a:extLst>
              <a:ext uri="{FF2B5EF4-FFF2-40B4-BE49-F238E27FC236}">
                <a16:creationId xmlns:a16="http://schemas.microsoft.com/office/drawing/2014/main" id="{9C3F215E-98D7-4E75-AF2C-6DC421F9F51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4" name="addin_colorbox" hidden="1">
            <a:extLst>
              <a:ext uri="{FF2B5EF4-FFF2-40B4-BE49-F238E27FC236}">
                <a16:creationId xmlns:a16="http://schemas.microsoft.com/office/drawing/2014/main" id="{CCB23F58-B073-414A-9542-826ED845D63A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31" name="addin_title" hidden="1">
            <a:extLst>
              <a:ext uri="{FF2B5EF4-FFF2-40B4-BE49-F238E27FC236}">
                <a16:creationId xmlns:a16="http://schemas.microsoft.com/office/drawing/2014/main" id="{E0B8CF1B-2796-41B4-98A5-9AA3E93611FE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32" name="addin_text" hidden="1">
            <a:extLst>
              <a:ext uri="{FF2B5EF4-FFF2-40B4-BE49-F238E27FC236}">
                <a16:creationId xmlns:a16="http://schemas.microsoft.com/office/drawing/2014/main" id="{F306296F-A7F1-41BF-B943-C7D7FA147811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33" name="addin_image" hidden="1">
            <a:extLst>
              <a:ext uri="{FF2B5EF4-FFF2-40B4-BE49-F238E27FC236}">
                <a16:creationId xmlns:a16="http://schemas.microsoft.com/office/drawing/2014/main" id="{C5CBAE70-7714-47C3-82CB-B11634DACAEB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34" name="addin_grouplist" hidden="1">
            <a:extLst>
              <a:ext uri="{FF2B5EF4-FFF2-40B4-BE49-F238E27FC236}">
                <a16:creationId xmlns:a16="http://schemas.microsoft.com/office/drawing/2014/main" id="{99881E91-E858-4E37-8704-3C1818D3175A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35" name="addin_logo" hidden="1">
            <a:extLst>
              <a:ext uri="{FF2B5EF4-FFF2-40B4-BE49-F238E27FC236}">
                <a16:creationId xmlns:a16="http://schemas.microsoft.com/office/drawing/2014/main" id="{D574164F-9CA4-4A10-8C31-D4E2B17D20C6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36" name="addin_fillplaceholders" hidden="1">
            <a:extLst>
              <a:ext uri="{FF2B5EF4-FFF2-40B4-BE49-F238E27FC236}">
                <a16:creationId xmlns:a16="http://schemas.microsoft.com/office/drawing/2014/main" id="{36B7DCBD-44E1-493E-85B0-E828E93D937C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37" name="addin_colorlist" hidden="1">
            <a:extLst>
              <a:ext uri="{FF2B5EF4-FFF2-40B4-BE49-F238E27FC236}">
                <a16:creationId xmlns:a16="http://schemas.microsoft.com/office/drawing/2014/main" id="{E563F0D4-11F4-42DD-9931-F4F51432C39A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38" name="addin_background" hidden="1">
            <a:extLst>
              <a:ext uri="{FF2B5EF4-FFF2-40B4-BE49-F238E27FC236}">
                <a16:creationId xmlns:a16="http://schemas.microsoft.com/office/drawing/2014/main" id="{6A47E99E-21A0-4BFE-92CC-423622BC33AB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23" name="Title 1">
            <a:extLst>
              <a:ext uri="{FF2B5EF4-FFF2-40B4-BE49-F238E27FC236}">
                <a16:creationId xmlns:a16="http://schemas.microsoft.com/office/drawing/2014/main" id="{EF847B60-F309-4884-9832-357BAAD658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nb-NO" noProof="0"/>
              <a:t>Klikk for å redigere tittelstil</a:t>
            </a:r>
            <a:endParaRPr lang="nb-NO" noProof="0" dirty="0"/>
          </a:p>
        </p:txBody>
      </p:sp>
      <p:sp>
        <p:nvSpPr>
          <p:cNvPr id="21" name="Picture Placeholder 4">
            <a:extLst>
              <a:ext uri="{FF2B5EF4-FFF2-40B4-BE49-F238E27FC236}">
                <a16:creationId xmlns:a16="http://schemas.microsoft.com/office/drawing/2014/main" id="{DC80BDF2-BFAE-4432-9B71-EC93BBDB2643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360043" y="1081366"/>
            <a:ext cx="2736980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nb-NO"/>
              <a:t>Klikk på ikonet for å legge til et bilde</a:t>
            </a:r>
            <a:endParaRPr lang="en-US" dirty="0"/>
          </a:p>
        </p:txBody>
      </p:sp>
      <p:sp>
        <p:nvSpPr>
          <p:cNvPr id="16" name="Subtitle 2">
            <a:extLst>
              <a:ext uri="{FF2B5EF4-FFF2-40B4-BE49-F238E27FC236}">
                <a16:creationId xmlns:a16="http://schemas.microsoft.com/office/drawing/2014/main" id="{11FE7522-682F-43A2-922B-D0B51A4624B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3" y="2790811"/>
            <a:ext cx="2736980" cy="318644"/>
          </a:xfrm>
        </p:spPr>
        <p:txBody>
          <a:bodyPr anchor="t"/>
          <a:lstStyle>
            <a:lvl1pPr marL="0" indent="0" algn="l">
              <a:buNone/>
              <a:defRPr sz="15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  <a:endParaRPr lang="en-US" dirty="0"/>
          </a:p>
        </p:txBody>
      </p:sp>
      <p:sp>
        <p:nvSpPr>
          <p:cNvPr id="30" name="Content Placeholder 3">
            <a:extLst>
              <a:ext uri="{FF2B5EF4-FFF2-40B4-BE49-F238E27FC236}">
                <a16:creationId xmlns:a16="http://schemas.microsoft.com/office/drawing/2014/main" id="{480D74DD-4A50-49DD-9306-A23A22079643}"/>
              </a:ext>
            </a:extLst>
          </p:cNvPr>
          <p:cNvSpPr>
            <a:spLocks noGrp="1"/>
          </p:cNvSpPr>
          <p:nvPr>
            <p:ph sz="half" idx="30"/>
          </p:nvPr>
        </p:nvSpPr>
        <p:spPr>
          <a:xfrm>
            <a:off x="360043" y="3292760"/>
            <a:ext cx="2736980" cy="237619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  <a:endParaRPr lang="nb-NO" noProof="0" dirty="0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E388075E-3AFC-4298-92EB-455858EE4D00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3286576" y="1081366"/>
            <a:ext cx="2736980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nb-NO"/>
              <a:t>Klikk på ikonet for å legge til et bilde</a:t>
            </a:r>
            <a:endParaRPr lang="en-US" dirty="0"/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C5EE1A38-0897-4573-99F1-2AAFFB9267F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286576" y="2790811"/>
            <a:ext cx="2736980" cy="318644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29" name="Content Placeholder 3">
            <a:extLst>
              <a:ext uri="{FF2B5EF4-FFF2-40B4-BE49-F238E27FC236}">
                <a16:creationId xmlns:a16="http://schemas.microsoft.com/office/drawing/2014/main" id="{71E44F0B-F496-4E85-AC77-361685F3DAE7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286576" y="3292761"/>
            <a:ext cx="2736980" cy="237619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  <a:endParaRPr lang="nb-NO" noProof="0" dirty="0"/>
          </a:p>
        </p:txBody>
      </p:sp>
      <p:sp>
        <p:nvSpPr>
          <p:cNvPr id="25" name="Picture Placeholder 4">
            <a:extLst>
              <a:ext uri="{FF2B5EF4-FFF2-40B4-BE49-F238E27FC236}">
                <a16:creationId xmlns:a16="http://schemas.microsoft.com/office/drawing/2014/main" id="{3D1BDEE6-8393-45A2-903D-6459074B303C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6192987" y="1081366"/>
            <a:ext cx="2736980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nb-NO"/>
              <a:t>Klikk på ikonet for å legge til et bilde</a:t>
            </a:r>
            <a:endParaRPr lang="en-US" dirty="0"/>
          </a:p>
        </p:txBody>
      </p:sp>
      <p:sp>
        <p:nvSpPr>
          <p:cNvPr id="20" name="Text Placeholder 21">
            <a:extLst>
              <a:ext uri="{FF2B5EF4-FFF2-40B4-BE49-F238E27FC236}">
                <a16:creationId xmlns:a16="http://schemas.microsoft.com/office/drawing/2014/main" id="{2D7B525A-A39D-4409-889F-3E50319F94F3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192987" y="2790811"/>
            <a:ext cx="2736980" cy="318644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28" name="Content Placeholder 3">
            <a:extLst>
              <a:ext uri="{FF2B5EF4-FFF2-40B4-BE49-F238E27FC236}">
                <a16:creationId xmlns:a16="http://schemas.microsoft.com/office/drawing/2014/main" id="{A3C6FFF7-1BD6-4C2E-949A-7AEAD2340CC4}"/>
              </a:ext>
            </a:extLst>
          </p:cNvPr>
          <p:cNvSpPr>
            <a:spLocks noGrp="1"/>
          </p:cNvSpPr>
          <p:nvPr>
            <p:ph sz="half" idx="28"/>
          </p:nvPr>
        </p:nvSpPr>
        <p:spPr>
          <a:xfrm>
            <a:off x="6192987" y="3292761"/>
            <a:ext cx="2736980" cy="237619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  <a:endParaRPr lang="nb-NO" noProof="0" dirty="0"/>
          </a:p>
        </p:txBody>
      </p:sp>
      <p:sp>
        <p:nvSpPr>
          <p:cNvPr id="27" name="Picture Placeholder 4">
            <a:extLst>
              <a:ext uri="{FF2B5EF4-FFF2-40B4-BE49-F238E27FC236}">
                <a16:creationId xmlns:a16="http://schemas.microsoft.com/office/drawing/2014/main" id="{BBC24B24-8D61-4F79-AC7E-CAEA322622F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9094974" y="1081366"/>
            <a:ext cx="2736980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nb-NO"/>
              <a:t>Klikk på ikonet for å legge til et bilde</a:t>
            </a:r>
            <a:endParaRPr lang="en-US" dirty="0"/>
          </a:p>
        </p:txBody>
      </p:sp>
      <p:sp>
        <p:nvSpPr>
          <p:cNvPr id="26" name="Text Placeholder 21">
            <a:extLst>
              <a:ext uri="{FF2B5EF4-FFF2-40B4-BE49-F238E27FC236}">
                <a16:creationId xmlns:a16="http://schemas.microsoft.com/office/drawing/2014/main" id="{22AA6F0B-4FE7-4E1E-A833-9372AA448897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9094974" y="2790811"/>
            <a:ext cx="2716858" cy="318644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586DB7C2-F2F4-4198-835C-1F081121273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9094974" y="3292761"/>
            <a:ext cx="2736980" cy="2376197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102899497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 bilder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E78C22F4-77A5-4B84-BD5E-2A59A32FB50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FAE41322-259C-45E1-8EBA-CD9AEBC31A7F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84C2A117-22FA-459F-976D-25DB69F158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nb-NO" noProof="0"/>
              <a:t>Klikk for å redigere tittelstil</a:t>
            </a:r>
            <a:endParaRPr lang="nb-NO" noProof="0" dirty="0"/>
          </a:p>
        </p:txBody>
      </p:sp>
      <p:sp>
        <p:nvSpPr>
          <p:cNvPr id="12" name="Subtitle 2">
            <a:extLst>
              <a:ext uri="{FF2B5EF4-FFF2-40B4-BE49-F238E27FC236}">
                <a16:creationId xmlns:a16="http://schemas.microsoft.com/office/drawing/2014/main" id="{547B788B-9E9A-45A9-B357-364F5972A24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4" y="1082726"/>
            <a:ext cx="11471910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  <a:endParaRPr lang="en-US" dirty="0"/>
          </a:p>
        </p:txBody>
      </p:sp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D0001077-9CBF-4E3B-BC21-E948C160E969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360044" y="1757497"/>
            <a:ext cx="5611759" cy="3920059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r>
              <a:rPr lang="nb-NO"/>
              <a:t>Klikk på ikonet for å legge til et bilde</a:t>
            </a:r>
            <a:endParaRPr lang="en-US" dirty="0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D41D3FFA-A749-48E7-93B6-E3608A598DA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60045" y="5875993"/>
            <a:ext cx="5611759" cy="182608"/>
          </a:xfrm>
        </p:spPr>
        <p:txBody>
          <a:bodyPr/>
          <a:lstStyle>
            <a:lvl1pPr marL="0" indent="0" algn="r">
              <a:buNone/>
              <a:defRPr sz="750">
                <a:solidFill>
                  <a:srgbClr val="524B48"/>
                </a:solidFill>
              </a:defRPr>
            </a:lvl1pPr>
          </a:lstStyle>
          <a:p>
            <a:pPr lvl="0"/>
            <a:r>
              <a:rPr lang="nb-NO" dirty="0"/>
              <a:t>Fotokreditt / Bildetekst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B89F89F-F92D-4257-8097-9A576478EB56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6220199" y="1757497"/>
            <a:ext cx="5611759" cy="3920059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r>
              <a:rPr lang="nb-NO"/>
              <a:t>Klikk på ikonet for å legge til et bilde</a:t>
            </a:r>
            <a:endParaRPr lang="en-US" dirty="0"/>
          </a:p>
        </p:txBody>
      </p:sp>
      <p:sp>
        <p:nvSpPr>
          <p:cNvPr id="14" name="Text Placeholder 12">
            <a:extLst>
              <a:ext uri="{FF2B5EF4-FFF2-40B4-BE49-F238E27FC236}">
                <a16:creationId xmlns:a16="http://schemas.microsoft.com/office/drawing/2014/main" id="{BD368394-9DFE-49F7-8B3A-C5D11ABAF3C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220199" y="5875993"/>
            <a:ext cx="5611759" cy="182608"/>
          </a:xfrm>
        </p:spPr>
        <p:txBody>
          <a:bodyPr/>
          <a:lstStyle>
            <a:lvl1pPr marL="0" indent="0" algn="r">
              <a:buNone/>
              <a:defRPr sz="750">
                <a:solidFill>
                  <a:srgbClr val="524B48"/>
                </a:solidFill>
              </a:defRPr>
            </a:lvl1pPr>
          </a:lstStyle>
          <a:p>
            <a:pPr lvl="0"/>
            <a:r>
              <a:rPr lang="nb-NO" dirty="0"/>
              <a:t>Fotokreditt / Bildetekst</a:t>
            </a:r>
            <a:endParaRPr lang="en-US" dirty="0"/>
          </a:p>
        </p:txBody>
      </p:sp>
      <p:sp>
        <p:nvSpPr>
          <p:cNvPr id="15" name="addin_colorlist" hidden="1">
            <a:extLst>
              <a:ext uri="{FF2B5EF4-FFF2-40B4-BE49-F238E27FC236}">
                <a16:creationId xmlns:a16="http://schemas.microsoft.com/office/drawing/2014/main" id="{12E1D021-9BB6-483B-B0CA-ABB02941583E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endParaRPr lang="nb-NO" dirty="0"/>
          </a:p>
        </p:txBody>
      </p:sp>
      <p:sp>
        <p:nvSpPr>
          <p:cNvPr id="16" name="addin_background" hidden="1">
            <a:extLst>
              <a:ext uri="{FF2B5EF4-FFF2-40B4-BE49-F238E27FC236}">
                <a16:creationId xmlns:a16="http://schemas.microsoft.com/office/drawing/2014/main" id="{AE6A6AFF-72F2-4BDB-94A3-D92B38AC6AE6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91390369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BBD9063C-F778-46E7-8697-C72B9C1AA8F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8" name="addin_colorlist" hidden="1">
            <a:extLst>
              <a:ext uri="{FF2B5EF4-FFF2-40B4-BE49-F238E27FC236}">
                <a16:creationId xmlns:a16="http://schemas.microsoft.com/office/drawing/2014/main" id="{192BE3FC-33A9-40BC-A479-57A961956F20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endParaRPr lang="nb-NO" dirty="0"/>
          </a:p>
        </p:txBody>
      </p:sp>
      <p:sp>
        <p:nvSpPr>
          <p:cNvPr id="19" name="addin_background" hidden="1">
            <a:extLst>
              <a:ext uri="{FF2B5EF4-FFF2-40B4-BE49-F238E27FC236}">
                <a16:creationId xmlns:a16="http://schemas.microsoft.com/office/drawing/2014/main" id="{0622262C-05D6-4FA9-AC81-A220F5343306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1457E567-3EF4-4752-87D8-A632A0518A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nb-NO" noProof="0"/>
              <a:t>Klikk for å redigere tittelstil</a:t>
            </a:r>
            <a:endParaRPr lang="nb-NO" noProof="0" dirty="0"/>
          </a:p>
        </p:txBody>
      </p:sp>
      <p:sp>
        <p:nvSpPr>
          <p:cNvPr id="12" name="Text Placeholder 21">
            <a:extLst>
              <a:ext uri="{FF2B5EF4-FFF2-40B4-BE49-F238E27FC236}">
                <a16:creationId xmlns:a16="http://schemas.microsoft.com/office/drawing/2014/main" id="{BCBAFB08-AF77-436F-9BD6-4080968E01EC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360043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E37AE244-E30D-4FB2-98A6-B9EC37B05A95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360043" y="1754970"/>
            <a:ext cx="3541314" cy="3913988"/>
          </a:xfrm>
          <a:prstGeom prst="rect">
            <a:avLst/>
          </a:prstGeom>
          <a:noFill/>
        </p:spPr>
        <p:txBody>
          <a:bodyPr lIns="0" tIns="0" rIns="0" bIns="0"/>
          <a:lstStyle/>
          <a:p>
            <a:r>
              <a:rPr lang="nb-NO"/>
              <a:t>Klikk på ikonet for å legge til et bilde</a:t>
            </a:r>
            <a:endParaRPr lang="en-US" dirty="0"/>
          </a:p>
        </p:txBody>
      </p:sp>
      <p:sp>
        <p:nvSpPr>
          <p:cNvPr id="13" name="Text Placeholder 21">
            <a:extLst>
              <a:ext uri="{FF2B5EF4-FFF2-40B4-BE49-F238E27FC236}">
                <a16:creationId xmlns:a16="http://schemas.microsoft.com/office/drawing/2014/main" id="{C92CEF28-9974-4654-BC4B-16683224EB2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333839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4CA0C917-5130-4608-85A6-627EB2AFD5D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4333839" y="1754970"/>
            <a:ext cx="3541314" cy="3913988"/>
          </a:xfrm>
          <a:prstGeom prst="rect">
            <a:avLst/>
          </a:prstGeom>
          <a:noFill/>
        </p:spPr>
        <p:txBody>
          <a:bodyPr lIns="0" tIns="0" rIns="0" bIns="0"/>
          <a:lstStyle/>
          <a:p>
            <a:r>
              <a:rPr lang="nb-NO"/>
              <a:t>Klikk på ikonet for å legge til et bilde</a:t>
            </a:r>
            <a:endParaRPr lang="en-US" dirty="0"/>
          </a:p>
        </p:txBody>
      </p:sp>
      <p:sp>
        <p:nvSpPr>
          <p:cNvPr id="14" name="Text Placeholder 21">
            <a:extLst>
              <a:ext uri="{FF2B5EF4-FFF2-40B4-BE49-F238E27FC236}">
                <a16:creationId xmlns:a16="http://schemas.microsoft.com/office/drawing/2014/main" id="{74EB04B7-23CB-400A-AA85-FD8B359FC6B7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87512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B0C61C4C-3830-4483-B223-21FD6F02122E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8287512" y="1754970"/>
            <a:ext cx="3541314" cy="3913988"/>
          </a:xfrm>
          <a:prstGeom prst="rect">
            <a:avLst/>
          </a:prstGeom>
          <a:noFill/>
        </p:spPr>
        <p:txBody>
          <a:bodyPr lIns="0" tIns="0" rIns="0" bIns="0"/>
          <a:lstStyle/>
          <a:p>
            <a:r>
              <a:rPr lang="nb-NO"/>
              <a:t>Klikk på ikonet for å legge til et bilde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921212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tort bilde utfyll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icture Placeholder 4">
            <a:extLst>
              <a:ext uri="{FF2B5EF4-FFF2-40B4-BE49-F238E27FC236}">
                <a16:creationId xmlns:a16="http://schemas.microsoft.com/office/drawing/2014/main" id="{BBC24B24-8D61-4F79-AC7E-CAEA322622F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0" y="1262748"/>
            <a:ext cx="12192000" cy="5595252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nb-NO"/>
              <a:t>Klikk på ikonet for å legge til et bilde</a:t>
            </a:r>
            <a:endParaRPr lang="en-US" dirty="0"/>
          </a:p>
        </p:txBody>
      </p:sp>
      <p:sp>
        <p:nvSpPr>
          <p:cNvPr id="5" name="Text Placeholder 4" descr="Logo Universitetet i oslo">
            <a:extLst>
              <a:ext uri="{FF2B5EF4-FFF2-40B4-BE49-F238E27FC236}">
                <a16:creationId xmlns:a16="http://schemas.microsoft.com/office/drawing/2014/main" id="{47006D2C-998F-4DB7-B481-B9B3DCDC0DAF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381001" y="6280142"/>
            <a:ext cx="1021262" cy="20298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6" name="addin_colorlist" hidden="1">
            <a:extLst>
              <a:ext uri="{FF2B5EF4-FFF2-40B4-BE49-F238E27FC236}">
                <a16:creationId xmlns:a16="http://schemas.microsoft.com/office/drawing/2014/main" id="{9A57ABF8-B03C-45E1-8D60-C254AB41F39B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endParaRPr lang="nb-NO" dirty="0"/>
          </a:p>
        </p:txBody>
      </p:sp>
      <p:sp>
        <p:nvSpPr>
          <p:cNvPr id="8" name="addin_background" hidden="1">
            <a:extLst>
              <a:ext uri="{FF2B5EF4-FFF2-40B4-BE49-F238E27FC236}">
                <a16:creationId xmlns:a16="http://schemas.microsoft.com/office/drawing/2014/main" id="{055166DC-2EAE-49E7-B441-171CC1D8ADC6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E61FD05B-C54B-4336-9FA5-A6AE69EA83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nb-NO" noProof="0"/>
              <a:t>Klikk for å redigere tittelstil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37055543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8BD289F-AA6B-4FB2-A81B-5302381448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AD1492D-B242-4BDE-940A-6ED6C625F8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addin_colorlist" hidden="1">
            <a:extLst>
              <a:ext uri="{FF2B5EF4-FFF2-40B4-BE49-F238E27FC236}">
                <a16:creationId xmlns:a16="http://schemas.microsoft.com/office/drawing/2014/main" id="{D3E5644C-DB70-4CBC-AC2B-038E4820ABBB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endParaRPr lang="nb-NO" dirty="0"/>
          </a:p>
        </p:txBody>
      </p:sp>
      <p:sp>
        <p:nvSpPr>
          <p:cNvPr id="5" name="addin_background" hidden="1">
            <a:extLst>
              <a:ext uri="{FF2B5EF4-FFF2-40B4-BE49-F238E27FC236}">
                <a16:creationId xmlns:a16="http://schemas.microsoft.com/office/drawing/2014/main" id="{3749FA81-9AD1-411B-9F14-0795464A48CC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7498942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CEC8CB-0191-4BAE-BB2E-6E354562D8A4}" type="datetimeFigureOut">
              <a:rPr lang="nb-NO" smtClean="0"/>
              <a:t>11.08.2025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ECB5EC-94F0-45DF-8C65-C5CA80621A6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2132656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026"/>
          <p:cNvSpPr>
            <a:spLocks noGrp="1" noChangeArrowheads="1"/>
          </p:cNvSpPr>
          <p:nvPr>
            <p:ph type="ctrTitle" sz="quarter"/>
          </p:nvPr>
        </p:nvSpPr>
        <p:spPr>
          <a:xfrm>
            <a:off x="1727200" y="1905000"/>
            <a:ext cx="9245600" cy="1143000"/>
          </a:xfrm>
        </p:spPr>
        <p:txBody>
          <a:bodyPr anchor="b"/>
          <a:lstStyle>
            <a:lvl1pPr>
              <a:defRPr sz="200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075" name="Rectangle 1027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727200" y="3048000"/>
            <a:ext cx="9753600" cy="1752600"/>
          </a:xfrm>
        </p:spPr>
        <p:txBody>
          <a:bodyPr/>
          <a:lstStyle>
            <a:lvl1pPr marL="0" indent="0">
              <a:buFontTx/>
              <a:buNone/>
              <a:defRPr sz="3000" b="1" i="0" baseline="0">
                <a:latin typeface="Arial"/>
                <a:cs typeface="Arial"/>
              </a:defRPr>
            </a:lvl1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313941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2661722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47530941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20800" y="1981200"/>
            <a:ext cx="50292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53200" y="1981200"/>
            <a:ext cx="50292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1920810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6110832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0937498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53554610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5240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055803270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  <a:endParaRPr lang="nb-NO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137233603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82667140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017000" y="838200"/>
            <a:ext cx="2565400" cy="52578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20800" y="838200"/>
            <a:ext cx="7493000" cy="52578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68489147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Kapittelsid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CDBCC00A-19CF-41BF-8147-46CE1C6A77C6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2" y="0"/>
            <a:ext cx="12191999" cy="6858000"/>
          </a:xfrm>
          <a:prstGeom prst="rect">
            <a:avLst/>
          </a:prstGeom>
        </p:spPr>
        <p:txBody>
          <a:bodyPr lIns="0" tIns="0" rIns="0" bIns="0"/>
          <a:lstStyle>
            <a:lvl1pPr>
              <a:buNone/>
              <a:defRPr/>
            </a:lvl1pPr>
          </a:lstStyle>
          <a:p>
            <a:r>
              <a:rPr lang="nb-NO" dirty="0"/>
              <a:t>Trykk - &gt; Sett inn -&gt; Bilde for å endre eller sette inn bilde</a:t>
            </a:r>
            <a:endParaRPr lang="en-US" dirty="0"/>
          </a:p>
        </p:txBody>
      </p:sp>
      <p:sp>
        <p:nvSpPr>
          <p:cNvPr id="8" name="Text Placeholder 4" descr="Logo Universitetet i oslo">
            <a:extLst>
              <a:ext uri="{FF2B5EF4-FFF2-40B4-BE49-F238E27FC236}">
                <a16:creationId xmlns:a16="http://schemas.microsoft.com/office/drawing/2014/main" id="{CB6C8A24-C7F7-483C-B347-EFA80560FB0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1002" y="6280142"/>
            <a:ext cx="1021263" cy="20298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18" name="Footer Placeholder 4">
            <a:extLst>
              <a:ext uri="{FF2B5EF4-FFF2-40B4-BE49-F238E27FC236}">
                <a16:creationId xmlns:a16="http://schemas.microsoft.com/office/drawing/2014/main" id="{0DAEC6C7-85EA-449B-8EE8-2D97BF53ED2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4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6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283FD976-C7D4-4015-A9BA-91E02E673E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addin_colorlist" hidden="1">
            <a:extLst>
              <a:ext uri="{FF2B5EF4-FFF2-40B4-BE49-F238E27FC236}">
                <a16:creationId xmlns:a16="http://schemas.microsoft.com/office/drawing/2014/main" id="{F6C04A44-E476-4A49-B738-EE2D47D4BAD9}"/>
              </a:ext>
            </a:extLst>
          </p:cNvPr>
          <p:cNvSpPr/>
          <p:nvPr userDrawn="1"/>
        </p:nvSpPr>
        <p:spPr>
          <a:xfrm>
            <a:off x="0" y="-1442711"/>
            <a:ext cx="2356795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500" dirty="0"/>
              <a:t>sid1, sid2, sid3, sid4</a:t>
            </a:r>
          </a:p>
        </p:txBody>
      </p:sp>
      <p:sp>
        <p:nvSpPr>
          <p:cNvPr id="10" name="addin_colorbox" hidden="1">
            <a:extLst>
              <a:ext uri="{FF2B5EF4-FFF2-40B4-BE49-F238E27FC236}">
                <a16:creationId xmlns:a16="http://schemas.microsoft.com/office/drawing/2014/main" id="{27C08BAF-0936-474D-B97E-5B57BFE4B3DC}"/>
              </a:ext>
            </a:extLst>
          </p:cNvPr>
          <p:cNvSpPr/>
          <p:nvPr userDrawn="1"/>
        </p:nvSpPr>
        <p:spPr>
          <a:xfrm>
            <a:off x="4973337" y="-1442711"/>
            <a:ext cx="2356795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500" dirty="0" err="1"/>
              <a:t>addin_colorbox</a:t>
            </a:r>
            <a:endParaRPr lang="nb-NO" sz="1500" dirty="0"/>
          </a:p>
        </p:txBody>
      </p:sp>
      <p:sp>
        <p:nvSpPr>
          <p:cNvPr id="11" name="addin_title" hidden="1">
            <a:extLst>
              <a:ext uri="{FF2B5EF4-FFF2-40B4-BE49-F238E27FC236}">
                <a16:creationId xmlns:a16="http://schemas.microsoft.com/office/drawing/2014/main" id="{CD588095-EB6E-4EE9-A470-1FC6B276AA84}"/>
              </a:ext>
            </a:extLst>
          </p:cNvPr>
          <p:cNvSpPr/>
          <p:nvPr userDrawn="1"/>
        </p:nvSpPr>
        <p:spPr>
          <a:xfrm>
            <a:off x="9723740" y="-1512609"/>
            <a:ext cx="2356795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500" dirty="0" err="1"/>
              <a:t>addin_title</a:t>
            </a:r>
            <a:endParaRPr lang="nb-NO" sz="1500" dirty="0"/>
          </a:p>
        </p:txBody>
      </p:sp>
      <p:sp>
        <p:nvSpPr>
          <p:cNvPr id="12" name="addin_text" hidden="1">
            <a:extLst>
              <a:ext uri="{FF2B5EF4-FFF2-40B4-BE49-F238E27FC236}">
                <a16:creationId xmlns:a16="http://schemas.microsoft.com/office/drawing/2014/main" id="{01792D08-5194-467E-A9CB-E87CD6F0CF3C}"/>
              </a:ext>
            </a:extLst>
          </p:cNvPr>
          <p:cNvSpPr/>
          <p:nvPr userDrawn="1"/>
        </p:nvSpPr>
        <p:spPr>
          <a:xfrm>
            <a:off x="0" y="-861100"/>
            <a:ext cx="2356795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500" dirty="0" err="1"/>
              <a:t>addin_text</a:t>
            </a:r>
            <a:endParaRPr lang="nb-NO" sz="1500" dirty="0"/>
          </a:p>
        </p:txBody>
      </p:sp>
      <p:sp>
        <p:nvSpPr>
          <p:cNvPr id="14" name="addin_image" hidden="1">
            <a:extLst>
              <a:ext uri="{FF2B5EF4-FFF2-40B4-BE49-F238E27FC236}">
                <a16:creationId xmlns:a16="http://schemas.microsoft.com/office/drawing/2014/main" id="{7E0FF7D7-FC31-4FA1-B98D-9F5E73E0ED06}"/>
              </a:ext>
            </a:extLst>
          </p:cNvPr>
          <p:cNvSpPr/>
          <p:nvPr userDrawn="1"/>
        </p:nvSpPr>
        <p:spPr>
          <a:xfrm>
            <a:off x="2505076" y="-861100"/>
            <a:ext cx="2356795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500" dirty="0" err="1"/>
              <a:t>addin_image</a:t>
            </a:r>
            <a:endParaRPr lang="nb-NO" sz="1500" dirty="0"/>
          </a:p>
        </p:txBody>
      </p:sp>
      <p:sp>
        <p:nvSpPr>
          <p:cNvPr id="15" name="addin_background" hidden="1">
            <a:extLst>
              <a:ext uri="{FF2B5EF4-FFF2-40B4-BE49-F238E27FC236}">
                <a16:creationId xmlns:a16="http://schemas.microsoft.com/office/drawing/2014/main" id="{D73E79DB-AFAF-477A-B39A-3600CE59C832}"/>
              </a:ext>
            </a:extLst>
          </p:cNvPr>
          <p:cNvSpPr/>
          <p:nvPr userDrawn="1"/>
        </p:nvSpPr>
        <p:spPr>
          <a:xfrm>
            <a:off x="4973337" y="-861100"/>
            <a:ext cx="2356795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675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nb-NO" sz="1500" dirty="0"/>
          </a:p>
        </p:txBody>
      </p:sp>
      <p:sp>
        <p:nvSpPr>
          <p:cNvPr id="16" name="addin_logo" hidden="1">
            <a:extLst>
              <a:ext uri="{FF2B5EF4-FFF2-40B4-BE49-F238E27FC236}">
                <a16:creationId xmlns:a16="http://schemas.microsoft.com/office/drawing/2014/main" id="{6D0ECAE0-D83D-477F-8858-4811F35FC31D}"/>
              </a:ext>
            </a:extLst>
          </p:cNvPr>
          <p:cNvSpPr/>
          <p:nvPr userDrawn="1"/>
        </p:nvSpPr>
        <p:spPr>
          <a:xfrm>
            <a:off x="7441600" y="-861100"/>
            <a:ext cx="2356795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500" dirty="0" err="1"/>
              <a:t>addin_logo</a:t>
            </a:r>
            <a:endParaRPr lang="nb-NO" sz="1500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87DF5643-8F24-4F16-9356-F129900A4A2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3151019"/>
            <a:ext cx="9144000" cy="1878763"/>
          </a:xfrm>
        </p:spPr>
        <p:txBody>
          <a:bodyPr wrap="none" anchor="t"/>
          <a:lstStyle>
            <a:lvl1pPr algn="ctr">
              <a:defRPr sz="3376">
                <a:highlight>
                  <a:srgbClr val="FFFFFF"/>
                </a:highlight>
              </a:defRPr>
            </a:lvl1pPr>
          </a:lstStyle>
          <a:p>
            <a:r>
              <a:rPr lang="nb-NO" noProof="0"/>
              <a:t>Klikk for å redigere tittelstil</a:t>
            </a:r>
            <a:endParaRPr lang="nb-NO" noProof="0" dirty="0"/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545301A6-9B63-4AF8-9A67-C362499DE55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1144304"/>
            <a:ext cx="9144000" cy="1655762"/>
          </a:xfrm>
        </p:spPr>
        <p:txBody>
          <a:bodyPr wrap="none" bIns="0" anchor="b"/>
          <a:lstStyle>
            <a:lvl1pPr marL="0" indent="0" algn="ctr">
              <a:buNone/>
              <a:defRPr sz="1313">
                <a:highlight>
                  <a:srgbClr val="FFFFFF"/>
                </a:highlight>
              </a:defRPr>
            </a:lvl1pPr>
            <a:lvl2pPr marL="342917" indent="0" algn="ctr">
              <a:buNone/>
              <a:defRPr sz="1500"/>
            </a:lvl2pPr>
            <a:lvl3pPr marL="685835" indent="0" algn="ctr">
              <a:buNone/>
              <a:defRPr sz="1350"/>
            </a:lvl3pPr>
            <a:lvl4pPr marL="1028752" indent="0" algn="ctr">
              <a:buNone/>
              <a:defRPr sz="1200"/>
            </a:lvl4pPr>
            <a:lvl5pPr marL="1371668" indent="0" algn="ctr">
              <a:buNone/>
              <a:defRPr sz="1200"/>
            </a:lvl5pPr>
            <a:lvl6pPr marL="1714586" indent="0" algn="ctr">
              <a:buNone/>
              <a:defRPr sz="1200"/>
            </a:lvl6pPr>
            <a:lvl7pPr marL="2057503" indent="0" algn="ctr">
              <a:buNone/>
              <a:defRPr sz="1200"/>
            </a:lvl7pPr>
            <a:lvl8pPr marL="2400420" indent="0" algn="ctr">
              <a:buNone/>
              <a:defRPr sz="1200"/>
            </a:lvl8pPr>
            <a:lvl9pPr marL="2743337" indent="0" algn="ctr">
              <a:buNone/>
              <a:defRPr sz="1200"/>
            </a:lvl9pPr>
          </a:lstStyle>
          <a:p>
            <a:r>
              <a:rPr lang="nb-NO" noProof="0"/>
              <a:t>Klikk for å redigere undertittelstil i malen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2769083962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8BD289F-AA6B-4FB2-A81B-5302381448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AD1492D-B242-4BDE-940A-6ED6C625F8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addin_colorlist" hidden="1">
            <a:extLst>
              <a:ext uri="{FF2B5EF4-FFF2-40B4-BE49-F238E27FC236}">
                <a16:creationId xmlns:a16="http://schemas.microsoft.com/office/drawing/2014/main" id="{D3E5644C-DB70-4CBC-AC2B-038E4820ABBB}"/>
              </a:ext>
            </a:extLst>
          </p:cNvPr>
          <p:cNvSpPr/>
          <p:nvPr userDrawn="1"/>
        </p:nvSpPr>
        <p:spPr>
          <a:xfrm>
            <a:off x="0" y="-1466578"/>
            <a:ext cx="2356795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500" dirty="0" err="1"/>
              <a:t>kapforHvit</a:t>
            </a:r>
            <a:r>
              <a:rPr lang="nb-NO" sz="1500" dirty="0"/>
              <a:t>, </a:t>
            </a:r>
            <a:r>
              <a:rPr lang="nb-NO" sz="1500" dirty="0" err="1"/>
              <a:t>gronn</a:t>
            </a:r>
            <a:endParaRPr lang="nb-NO" sz="1500" dirty="0"/>
          </a:p>
        </p:txBody>
      </p:sp>
      <p:sp>
        <p:nvSpPr>
          <p:cNvPr id="5" name="addin_background" hidden="1">
            <a:extLst>
              <a:ext uri="{FF2B5EF4-FFF2-40B4-BE49-F238E27FC236}">
                <a16:creationId xmlns:a16="http://schemas.microsoft.com/office/drawing/2014/main" id="{3749FA81-9AD1-411B-9F14-0795464A48CC}"/>
              </a:ext>
            </a:extLst>
          </p:cNvPr>
          <p:cNvSpPr/>
          <p:nvPr userDrawn="1"/>
        </p:nvSpPr>
        <p:spPr>
          <a:xfrm>
            <a:off x="9723740" y="-837228"/>
            <a:ext cx="2356795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500" dirty="0" err="1"/>
              <a:t>addin_background</a:t>
            </a:r>
            <a:endParaRPr lang="nb-NO" sz="1500" dirty="0"/>
          </a:p>
        </p:txBody>
      </p:sp>
    </p:spTree>
    <p:extLst>
      <p:ext uri="{BB962C8B-B14F-4D97-AF65-F5344CB8AC3E}">
        <p14:creationId xmlns:p14="http://schemas.microsoft.com/office/powerpoint/2010/main" val="1889930427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Forside halv UiO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ext Placeholder 2" descr="Bakgrunn">
            <a:extLst>
              <a:ext uri="{FF2B5EF4-FFF2-40B4-BE49-F238E27FC236}">
                <a16:creationId xmlns:a16="http://schemas.microsoft.com/office/drawing/2014/main" id="{80CF6147-1B60-436B-ABD0-E426D3DDF3E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1"/>
          </a:solidFill>
        </p:spPr>
        <p:txBody>
          <a:bodyPr/>
          <a:lstStyle>
            <a:lvl1pPr marL="0" indent="0">
              <a:buNone/>
              <a:defRPr sz="15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F839063B-4438-46C0-A11A-618196F7669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0" name="Text Placeholder 6" descr="Logo Universitetet i oslo">
            <a:extLst>
              <a:ext uri="{FF2B5EF4-FFF2-40B4-BE49-F238E27FC236}">
                <a16:creationId xmlns:a16="http://schemas.microsoft.com/office/drawing/2014/main" id="{36E824D8-5207-4DF5-BD9E-C1307AD980A6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86113" y="381856"/>
            <a:ext cx="5619583" cy="1116919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35" name="Text Placeholder 4" descr="UiO segl">
            <a:extLst>
              <a:ext uri="{FF2B5EF4-FFF2-40B4-BE49-F238E27FC236}">
                <a16:creationId xmlns:a16="http://schemas.microsoft.com/office/drawing/2014/main" id="{F9A19FD8-51AB-4838-9B3F-0C4ED0CDF7B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4" y="5457094"/>
            <a:ext cx="1025436" cy="1025421"/>
          </a:xfr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6" name="addin_colorlist" hidden="1">
            <a:extLst>
              <a:ext uri="{FF2B5EF4-FFF2-40B4-BE49-F238E27FC236}">
                <a16:creationId xmlns:a16="http://schemas.microsoft.com/office/drawing/2014/main" id="{9C89DC5C-C295-4993-8094-F0B8D6618A6F}"/>
              </a:ext>
            </a:extLst>
          </p:cNvPr>
          <p:cNvSpPr/>
          <p:nvPr userDrawn="1"/>
        </p:nvSpPr>
        <p:spPr>
          <a:xfrm>
            <a:off x="0" y="-1466578"/>
            <a:ext cx="2356795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500" dirty="0" err="1"/>
              <a:t>kapforHvit</a:t>
            </a:r>
            <a:r>
              <a:rPr lang="nb-NO" sz="1500" dirty="0"/>
              <a:t>, halv1, halv2, halv3, halv4, halv5, halv6, halv7, halv8</a:t>
            </a:r>
          </a:p>
        </p:txBody>
      </p:sp>
      <p:sp>
        <p:nvSpPr>
          <p:cNvPr id="27" name="addin_colorbox" hidden="1">
            <a:extLst>
              <a:ext uri="{FF2B5EF4-FFF2-40B4-BE49-F238E27FC236}">
                <a16:creationId xmlns:a16="http://schemas.microsoft.com/office/drawing/2014/main" id="{2CC73354-08EE-44A2-AB48-A462E1508E46}"/>
              </a:ext>
            </a:extLst>
          </p:cNvPr>
          <p:cNvSpPr/>
          <p:nvPr userDrawn="1"/>
        </p:nvSpPr>
        <p:spPr>
          <a:xfrm>
            <a:off x="4861869" y="-1512609"/>
            <a:ext cx="2356795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500" dirty="0" err="1"/>
              <a:t>addin_colorbox</a:t>
            </a:r>
            <a:endParaRPr lang="nb-NO" sz="1500" dirty="0"/>
          </a:p>
        </p:txBody>
      </p:sp>
      <p:sp>
        <p:nvSpPr>
          <p:cNvPr id="28" name="addin_title" hidden="1">
            <a:extLst>
              <a:ext uri="{FF2B5EF4-FFF2-40B4-BE49-F238E27FC236}">
                <a16:creationId xmlns:a16="http://schemas.microsoft.com/office/drawing/2014/main" id="{26C6DF9C-269B-4A64-898A-65E2DB4E1958}"/>
              </a:ext>
            </a:extLst>
          </p:cNvPr>
          <p:cNvSpPr/>
          <p:nvPr userDrawn="1"/>
        </p:nvSpPr>
        <p:spPr>
          <a:xfrm>
            <a:off x="9723740" y="-1512609"/>
            <a:ext cx="2356795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500" dirty="0" err="1"/>
              <a:t>addin_title</a:t>
            </a:r>
            <a:endParaRPr lang="nb-NO" sz="1500" dirty="0"/>
          </a:p>
        </p:txBody>
      </p:sp>
      <p:sp>
        <p:nvSpPr>
          <p:cNvPr id="29" name="addin_text" hidden="1">
            <a:extLst>
              <a:ext uri="{FF2B5EF4-FFF2-40B4-BE49-F238E27FC236}">
                <a16:creationId xmlns:a16="http://schemas.microsoft.com/office/drawing/2014/main" id="{DEF32610-8099-45EC-A831-EA132BB98DEB}"/>
              </a:ext>
            </a:extLst>
          </p:cNvPr>
          <p:cNvSpPr/>
          <p:nvPr userDrawn="1"/>
        </p:nvSpPr>
        <p:spPr>
          <a:xfrm>
            <a:off x="0" y="-861100"/>
            <a:ext cx="2356795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500" dirty="0" err="1"/>
              <a:t>addin_text</a:t>
            </a:r>
            <a:endParaRPr lang="nb-NO" sz="1500" dirty="0"/>
          </a:p>
        </p:txBody>
      </p:sp>
      <p:sp>
        <p:nvSpPr>
          <p:cNvPr id="30" name="addin_image" hidden="1">
            <a:extLst>
              <a:ext uri="{FF2B5EF4-FFF2-40B4-BE49-F238E27FC236}">
                <a16:creationId xmlns:a16="http://schemas.microsoft.com/office/drawing/2014/main" id="{FCBF301A-51A4-47F6-A13E-EA0C05B57077}"/>
              </a:ext>
            </a:extLst>
          </p:cNvPr>
          <p:cNvSpPr/>
          <p:nvPr userDrawn="1"/>
        </p:nvSpPr>
        <p:spPr>
          <a:xfrm>
            <a:off x="2505076" y="-861100"/>
            <a:ext cx="2356795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500" dirty="0" err="1"/>
              <a:t>addin_image</a:t>
            </a:r>
            <a:endParaRPr lang="nb-NO" sz="1500" dirty="0"/>
          </a:p>
        </p:txBody>
      </p:sp>
      <p:sp>
        <p:nvSpPr>
          <p:cNvPr id="31" name="addin_grouplist" hidden="1">
            <a:extLst>
              <a:ext uri="{FF2B5EF4-FFF2-40B4-BE49-F238E27FC236}">
                <a16:creationId xmlns:a16="http://schemas.microsoft.com/office/drawing/2014/main" id="{31339D77-A008-41C5-8746-5E52634CF5F3}"/>
              </a:ext>
            </a:extLst>
          </p:cNvPr>
          <p:cNvSpPr/>
          <p:nvPr userDrawn="1"/>
        </p:nvSpPr>
        <p:spPr>
          <a:xfrm>
            <a:off x="4973337" y="-861100"/>
            <a:ext cx="2356795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675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sz="1500" dirty="0"/>
          </a:p>
        </p:txBody>
      </p:sp>
      <p:sp>
        <p:nvSpPr>
          <p:cNvPr id="32" name="addin_logo" hidden="1">
            <a:extLst>
              <a:ext uri="{FF2B5EF4-FFF2-40B4-BE49-F238E27FC236}">
                <a16:creationId xmlns:a16="http://schemas.microsoft.com/office/drawing/2014/main" id="{826D203C-01F5-46E6-8CA5-6E8C2BD43803}"/>
              </a:ext>
            </a:extLst>
          </p:cNvPr>
          <p:cNvSpPr/>
          <p:nvPr userDrawn="1"/>
        </p:nvSpPr>
        <p:spPr>
          <a:xfrm>
            <a:off x="7441600" y="-861100"/>
            <a:ext cx="2356795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500" dirty="0" err="1"/>
              <a:t>addin_logo</a:t>
            </a:r>
            <a:endParaRPr lang="nb-NO" sz="1500" dirty="0"/>
          </a:p>
        </p:txBody>
      </p:sp>
      <p:pic>
        <p:nvPicPr>
          <p:cNvPr id="33" name="logo_hvit" descr="UiO Segl" hidden="1">
            <a:extLst>
              <a:ext uri="{FF2B5EF4-FFF2-40B4-BE49-F238E27FC236}">
                <a16:creationId xmlns:a16="http://schemas.microsoft.com/office/drawing/2014/main" id="{D427F631-71AD-40A0-9DBF-5B89C6D6AF8F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785614" y="5457092"/>
            <a:ext cx="1025436" cy="1025436"/>
          </a:xfrm>
          <a:prstGeom prst="rect">
            <a:avLst/>
          </a:prstGeom>
        </p:spPr>
      </p:pic>
      <p:pic>
        <p:nvPicPr>
          <p:cNvPr id="34" name="logo_sort" descr="UiO Segl" hidden="1">
            <a:extLst>
              <a:ext uri="{FF2B5EF4-FFF2-40B4-BE49-F238E27FC236}">
                <a16:creationId xmlns:a16="http://schemas.microsoft.com/office/drawing/2014/main" id="{79A0A5BE-15A5-45D3-AAD4-DA46706180E2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0785615" y="5457095"/>
            <a:ext cx="1025421" cy="1025421"/>
          </a:xfrm>
          <a:prstGeom prst="rect">
            <a:avLst/>
          </a:prstGeom>
        </p:spPr>
      </p:pic>
      <p:sp>
        <p:nvSpPr>
          <p:cNvPr id="25" name="Title 1">
            <a:extLst>
              <a:ext uri="{FF2B5EF4-FFF2-40B4-BE49-F238E27FC236}">
                <a16:creationId xmlns:a16="http://schemas.microsoft.com/office/drawing/2014/main" id="{EFBE860A-1A40-435A-88FE-0EADB0DB8F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9037" y="2235878"/>
            <a:ext cx="5716963" cy="1796624"/>
          </a:xfrm>
        </p:spPr>
        <p:txBody>
          <a:bodyPr/>
          <a:lstStyle>
            <a:lvl1pPr>
              <a:lnSpc>
                <a:spcPct val="100000"/>
              </a:lnSpc>
              <a:defRPr sz="3375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7" name="Text Placeholder 3">
            <a:extLst>
              <a:ext uri="{FF2B5EF4-FFF2-40B4-BE49-F238E27FC236}">
                <a16:creationId xmlns:a16="http://schemas.microsoft.com/office/drawing/2014/main" id="{05F523C6-A45B-4665-9FA1-E4FAB65FE5EE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79037" y="4237730"/>
            <a:ext cx="5716963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/>
            </a:lvl1pPr>
          </a:lstStyle>
          <a:p>
            <a:pPr lvl="0"/>
            <a:r>
              <a:rPr lang="en-US" dirty="0" err="1"/>
              <a:t>Underoverskrift</a:t>
            </a:r>
            <a:endParaRPr lang="en-US" dirty="0"/>
          </a:p>
        </p:txBody>
      </p:sp>
      <p:sp>
        <p:nvSpPr>
          <p:cNvPr id="24" name="Subtitle 2">
            <a:extLst>
              <a:ext uri="{FF2B5EF4-FFF2-40B4-BE49-F238E27FC236}">
                <a16:creationId xmlns:a16="http://schemas.microsoft.com/office/drawing/2014/main" id="{502EFC6A-E5AE-4CDD-893A-8151185CCF90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83800" y="5199015"/>
            <a:ext cx="5716963" cy="258079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1313"/>
            </a:lvl1pPr>
            <a:lvl2pPr marL="342917" indent="0" algn="ctr">
              <a:buNone/>
              <a:defRPr sz="1500"/>
            </a:lvl2pPr>
            <a:lvl3pPr marL="685835" indent="0" algn="ctr">
              <a:buNone/>
              <a:defRPr sz="1350"/>
            </a:lvl3pPr>
            <a:lvl4pPr marL="1028752" indent="0" algn="ctr">
              <a:buNone/>
              <a:defRPr sz="1200"/>
            </a:lvl4pPr>
            <a:lvl5pPr marL="1371668" indent="0" algn="ctr">
              <a:buNone/>
              <a:defRPr sz="1200"/>
            </a:lvl5pPr>
            <a:lvl6pPr marL="1714586" indent="0" algn="ctr">
              <a:buNone/>
              <a:defRPr sz="1200"/>
            </a:lvl6pPr>
            <a:lvl7pPr marL="2057503" indent="0" algn="ctr">
              <a:buNone/>
              <a:defRPr sz="1200"/>
            </a:lvl7pPr>
            <a:lvl8pPr marL="2400420" indent="0" algn="ctr">
              <a:buNone/>
              <a:defRPr sz="1200"/>
            </a:lvl8pPr>
            <a:lvl9pPr marL="2743337" indent="0" algn="ctr">
              <a:buNone/>
              <a:defRPr sz="12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22" name="Text Placeholder 8">
            <a:extLst>
              <a:ext uri="{FF2B5EF4-FFF2-40B4-BE49-F238E27FC236}">
                <a16:creationId xmlns:a16="http://schemas.microsoft.com/office/drawing/2014/main" id="{38E5FEA3-8D79-4D56-9664-2703F65E1EC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3800" y="5456307"/>
            <a:ext cx="5716963" cy="226283"/>
          </a:xfrm>
        </p:spPr>
        <p:txBody>
          <a:bodyPr/>
          <a:lstStyle>
            <a:lvl1pPr marL="0" indent="0">
              <a:buNone/>
              <a:defRPr sz="1313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3" name="Text Placeholder 8">
            <a:extLst>
              <a:ext uri="{FF2B5EF4-FFF2-40B4-BE49-F238E27FC236}">
                <a16:creationId xmlns:a16="http://schemas.microsoft.com/office/drawing/2014/main" id="{74BFEE26-19F8-420D-B230-46123EBE4C1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5723038"/>
            <a:ext cx="5716963" cy="226283"/>
          </a:xfrm>
        </p:spPr>
        <p:txBody>
          <a:bodyPr/>
          <a:lstStyle>
            <a:lvl1pPr marL="0" indent="0">
              <a:buNone/>
              <a:defRPr sz="1313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1" name="Date Placeholder 3">
            <a:extLst>
              <a:ext uri="{FF2B5EF4-FFF2-40B4-BE49-F238E27FC236}">
                <a16:creationId xmlns:a16="http://schemas.microsoft.com/office/drawing/2014/main" id="{F7CD78E4-773D-43A0-AF45-F06FF64BD1C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7" y="6216636"/>
            <a:ext cx="5716963" cy="365125"/>
          </a:xfrm>
        </p:spPr>
        <p:txBody>
          <a:bodyPr lIns="0" tIns="0" rIns="0" bIns="0"/>
          <a:lstStyle>
            <a:lvl1pPr>
              <a:defRPr sz="1313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40016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image" Target="../media/image3.sv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image" Target="../media/image1.emf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oleObject" Target="../embeddings/oleObject1.bin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tags" Target="../tags/tag2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6.xml"/><Relationship Id="rId13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1.xml"/><Relationship Id="rId7" Type="http://schemas.openxmlformats.org/officeDocument/2006/relationships/slideLayout" Target="../slideLayouts/slideLayout35.xml"/><Relationship Id="rId12" Type="http://schemas.openxmlformats.org/officeDocument/2006/relationships/slideLayout" Target="../slideLayouts/slideLayout40.xml"/><Relationship Id="rId2" Type="http://schemas.openxmlformats.org/officeDocument/2006/relationships/slideLayout" Target="../slideLayouts/slideLayout30.xml"/><Relationship Id="rId16" Type="http://schemas.openxmlformats.org/officeDocument/2006/relationships/image" Target="../media/image22.png"/><Relationship Id="rId1" Type="http://schemas.openxmlformats.org/officeDocument/2006/relationships/slideLayout" Target="../slideLayouts/slideLayout29.xml"/><Relationship Id="rId6" Type="http://schemas.openxmlformats.org/officeDocument/2006/relationships/slideLayout" Target="../slideLayouts/slideLayout34.xml"/><Relationship Id="rId11" Type="http://schemas.openxmlformats.org/officeDocument/2006/relationships/slideLayout" Target="../slideLayouts/slideLayout39.xml"/><Relationship Id="rId5" Type="http://schemas.openxmlformats.org/officeDocument/2006/relationships/slideLayout" Target="../slideLayouts/slideLayout33.xml"/><Relationship Id="rId15" Type="http://schemas.openxmlformats.org/officeDocument/2006/relationships/theme" Target="../theme/theme2.xml"/><Relationship Id="rId10" Type="http://schemas.openxmlformats.org/officeDocument/2006/relationships/slideLayout" Target="../slideLayouts/slideLayout38.xml"/><Relationship Id="rId4" Type="http://schemas.openxmlformats.org/officeDocument/2006/relationships/slideLayout" Target="../slideLayouts/slideLayout32.xml"/><Relationship Id="rId9" Type="http://schemas.openxmlformats.org/officeDocument/2006/relationships/slideLayout" Target="../slideLayouts/slideLayout37.xml"/><Relationship Id="rId14" Type="http://schemas.openxmlformats.org/officeDocument/2006/relationships/slideLayout" Target="../slideLayouts/slideLayout4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 hidden="1">
            <a:extLst>
              <a:ext uri="{FF2B5EF4-FFF2-40B4-BE49-F238E27FC236}">
                <a16:creationId xmlns:a16="http://schemas.microsoft.com/office/drawing/2014/main" id="{A22D069C-C025-484F-B809-F6C0328593D2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30"/>
            </p:custDataLst>
            <p:extLst>
              <p:ext uri="{D42A27DB-BD31-4B8C-83A1-F6EECF244321}">
                <p14:modId xmlns:p14="http://schemas.microsoft.com/office/powerpoint/2010/main" val="280170919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1" imgW="339" imgH="343" progId="TCLayout.ActiveDocument.1">
                  <p:embed/>
                </p:oleObj>
              </mc:Choice>
              <mc:Fallback>
                <p:oleObj name="think-cell Slide" r:id="rId31" imgW="339" imgH="343" progId="TCLayout.ActiveDocument.1">
                  <p:embed/>
                  <p:pic>
                    <p:nvPicPr>
                      <p:cNvPr id="7" name="Object 6" hidden="1">
                        <a:extLst>
                          <a:ext uri="{FF2B5EF4-FFF2-40B4-BE49-F238E27FC236}">
                            <a16:creationId xmlns:a16="http://schemas.microsoft.com/office/drawing/2014/main" id="{A22D069C-C025-484F-B809-F6C0328593D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2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94432" y="-180924"/>
            <a:ext cx="10515600" cy="1325563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2529" y="1711312"/>
            <a:ext cx="5563433" cy="435133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0" y="6263528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66367" y="6263528"/>
            <a:ext cx="59946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50">
                <a:solidFill>
                  <a:srgbClr val="524B48"/>
                </a:solidFill>
              </a:defRPr>
            </a:lvl1pPr>
          </a:lstStyle>
          <a:p>
            <a:r>
              <a:rPr lang="en-US" dirty="0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1" name="Graphic 10" descr="Logo Universitet i oslo">
            <a:extLst>
              <a:ext uri="{FF2B5EF4-FFF2-40B4-BE49-F238E27FC236}">
                <a16:creationId xmlns:a16="http://schemas.microsoft.com/office/drawing/2014/main" id="{C0E4FBEC-28F7-4C61-8732-186A1AAD3429}"/>
              </a:ext>
            </a:extLst>
          </p:cNvPr>
          <p:cNvPicPr>
            <a:picLocks noChangeAspect="1"/>
          </p:cNvPicPr>
          <p:nvPr userDrawn="1"/>
        </p:nvPicPr>
        <p:blipFill>
          <a:blip r:embed="rId33">
            <a:extLst>
              <a:ext uri="{96DAC541-7B7A-43D3-8B79-37D633B846F1}">
                <asvg:svgBlip xmlns:asvg="http://schemas.microsoft.com/office/drawing/2016/SVG/main" r:embed="rId34"/>
              </a:ext>
            </a:extLst>
          </a:blip>
          <a:stretch>
            <a:fillRect/>
          </a:stretch>
        </p:blipFill>
        <p:spPr>
          <a:xfrm>
            <a:off x="381001" y="6280142"/>
            <a:ext cx="1021262" cy="202980"/>
          </a:xfrm>
          <a:prstGeom prst="rect">
            <a:avLst/>
          </a:prstGeom>
        </p:spPr>
      </p:pic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45F9D6C5-6F73-4568-92A3-43149586B0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8" name="addin_colorpicker" hidden="1">
            <a:extLst>
              <a:ext uri="{FF2B5EF4-FFF2-40B4-BE49-F238E27FC236}">
                <a16:creationId xmlns:a16="http://schemas.microsoft.com/office/drawing/2014/main" id="{EC6BC642-49C3-4139-8F38-A96E75EE0920}"/>
              </a:ext>
            </a:extLst>
          </p:cNvPr>
          <p:cNvSpPr/>
          <p:nvPr userDrawn="1"/>
        </p:nvSpPr>
        <p:spPr>
          <a:xfrm>
            <a:off x="2486668" y="-1436292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addin_colorpicker</a:t>
            </a:r>
          </a:p>
        </p:txBody>
      </p:sp>
    </p:spTree>
    <p:extLst>
      <p:ext uri="{BB962C8B-B14F-4D97-AF65-F5344CB8AC3E}">
        <p14:creationId xmlns:p14="http://schemas.microsoft.com/office/powerpoint/2010/main" val="33922868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2" r:id="rId1"/>
    <p:sldLayoutId id="2147483723" r:id="rId2"/>
    <p:sldLayoutId id="2147483724" r:id="rId3"/>
    <p:sldLayoutId id="2147483725" r:id="rId4"/>
    <p:sldLayoutId id="2147483729" r:id="rId5"/>
    <p:sldLayoutId id="2147483726" r:id="rId6"/>
    <p:sldLayoutId id="2147483727" r:id="rId7"/>
    <p:sldLayoutId id="2147483728" r:id="rId8"/>
    <p:sldLayoutId id="2147483721" r:id="rId9"/>
    <p:sldLayoutId id="2147483720" r:id="rId10"/>
    <p:sldLayoutId id="2147483719" r:id="rId11"/>
    <p:sldLayoutId id="2147483701" r:id="rId12"/>
    <p:sldLayoutId id="2147483702" r:id="rId13"/>
    <p:sldLayoutId id="2147483704" r:id="rId14"/>
    <p:sldLayoutId id="2147483706" r:id="rId15"/>
    <p:sldLayoutId id="2147483716" r:id="rId16"/>
    <p:sldLayoutId id="2147483717" r:id="rId17"/>
    <p:sldLayoutId id="2147483713" r:id="rId18"/>
    <p:sldLayoutId id="2147483714" r:id="rId19"/>
    <p:sldLayoutId id="2147483709" r:id="rId20"/>
    <p:sldLayoutId id="2147483710" r:id="rId21"/>
    <p:sldLayoutId id="2147483711" r:id="rId22"/>
    <p:sldLayoutId id="2147483712" r:id="rId23"/>
    <p:sldLayoutId id="2147483707" r:id="rId24"/>
    <p:sldLayoutId id="2147483708" r:id="rId25"/>
    <p:sldLayoutId id="2147483715" r:id="rId26"/>
    <p:sldLayoutId id="2147483718" r:id="rId27"/>
    <p:sldLayoutId id="2147483730" r:id="rId28"/>
  </p:sldLayoutIdLst>
  <p:hf hdr="0"/>
  <p:txStyles>
    <p:titleStyle>
      <a:lvl1pPr algn="l" defTabSz="914446" rtl="0" eaLnBrk="1" latinLnBrk="0" hangingPunct="1">
        <a:lnSpc>
          <a:spcPct val="90000"/>
        </a:lnSpc>
        <a:spcBef>
          <a:spcPct val="0"/>
        </a:spcBef>
        <a:buNone/>
        <a:defRPr sz="35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88000" indent="-288000" algn="l" defTabSz="914446" rtl="0" eaLnBrk="1" latinLnBrk="0" hangingPunct="1">
        <a:lnSpc>
          <a:spcPct val="100000"/>
        </a:lnSpc>
        <a:spcBef>
          <a:spcPts val="1150"/>
        </a:spcBef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34" indent="-228611" algn="l" defTabSz="914446" rtl="0" eaLnBrk="1" latinLnBrk="0" hangingPunct="1">
        <a:lnSpc>
          <a:spcPct val="10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57" indent="-228611" algn="l" defTabSz="914446" rtl="0" eaLnBrk="1" latinLnBrk="0" hangingPunct="1">
        <a:lnSpc>
          <a:spcPct val="10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80" indent="-228611" algn="l" defTabSz="914446" rtl="0" eaLnBrk="1" latinLnBrk="0" hangingPunct="1">
        <a:lnSpc>
          <a:spcPct val="10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503" indent="-228611" algn="l" defTabSz="914446" rtl="0" eaLnBrk="1" latinLnBrk="0" hangingPunct="1">
        <a:lnSpc>
          <a:spcPct val="10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726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948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171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394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23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46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69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91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114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337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560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783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1320800" y="838200"/>
            <a:ext cx="10261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1320800" y="1981200"/>
            <a:ext cx="102616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2CB5FA05-4CBC-E548-A3AF-6F1A5CF00563}" type="slidenum">
              <a:rPr lang="nb-NO"/>
              <a:pPr>
                <a:defRPr/>
              </a:pPr>
              <a:t>‹#›</a:t>
            </a:fld>
            <a:endParaRPr lang="nb-NO" dirty="0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A1A38F32-767B-3847-9EE9-5B8F88197FF6}" type="datetime1">
              <a:rPr lang="nb-NO"/>
              <a:pPr>
                <a:defRPr/>
              </a:pPr>
              <a:t>11.08.2025</a:t>
            </a:fld>
            <a:endParaRPr lang="nb-NO" dirty="0"/>
          </a:p>
        </p:txBody>
      </p:sp>
      <p:pic>
        <p:nvPicPr>
          <p:cNvPr id="1031" name="Picture 10" descr="HF_IKOS_A.png"/>
          <p:cNvPicPr>
            <a:picLocks noChangeAspect="1"/>
          </p:cNvPicPr>
          <p:nvPr/>
        </p:nvPicPr>
        <p:blipFill>
          <a:blip r:embed="rId16"/>
          <a:srcRect/>
          <a:stretch>
            <a:fillRect/>
          </a:stretch>
        </p:blipFill>
        <p:spPr bwMode="auto">
          <a:xfrm>
            <a:off x="406401" y="228600"/>
            <a:ext cx="6303433" cy="350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5017229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2" r:id="rId1"/>
    <p:sldLayoutId id="2147483733" r:id="rId2"/>
    <p:sldLayoutId id="2147483734" r:id="rId3"/>
    <p:sldLayoutId id="2147483735" r:id="rId4"/>
    <p:sldLayoutId id="2147483736" r:id="rId5"/>
    <p:sldLayoutId id="2147483737" r:id="rId6"/>
    <p:sldLayoutId id="2147483738" r:id="rId7"/>
    <p:sldLayoutId id="2147483739" r:id="rId8"/>
    <p:sldLayoutId id="2147483740" r:id="rId9"/>
    <p:sldLayoutId id="2147483741" r:id="rId10"/>
    <p:sldLayoutId id="2147483742" r:id="rId11"/>
    <p:sldLayoutId id="2147483744" r:id="rId12"/>
    <p:sldLayoutId id="2147483745" r:id="rId13"/>
    <p:sldLayoutId id="2147483746" r:id="rId14"/>
  </p:sldLayoutIdLst>
  <p:hf sldNum="0"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7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28.png"/><Relationship Id="rId7" Type="http://schemas.openxmlformats.org/officeDocument/2006/relationships/image" Target="../media/image32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31.png"/><Relationship Id="rId11" Type="http://schemas.openxmlformats.org/officeDocument/2006/relationships/image" Target="../media/image36.png"/><Relationship Id="rId5" Type="http://schemas.openxmlformats.org/officeDocument/2006/relationships/image" Target="../media/image30.png"/><Relationship Id="rId10" Type="http://schemas.openxmlformats.org/officeDocument/2006/relationships/image" Target="../media/image35.png"/><Relationship Id="rId4" Type="http://schemas.openxmlformats.org/officeDocument/2006/relationships/image" Target="../media/image29.png"/><Relationship Id="rId9" Type="http://schemas.openxmlformats.org/officeDocument/2006/relationships/image" Target="../media/image34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8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8.xml"/><Relationship Id="rId4" Type="http://schemas.openxmlformats.org/officeDocument/2006/relationships/image" Target="../media/image5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16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4.xml"/><Relationship Id="rId3" Type="http://schemas.openxmlformats.org/officeDocument/2006/relationships/diagramLayout" Target="../diagrams/layout3.xml"/><Relationship Id="rId7" Type="http://schemas.openxmlformats.org/officeDocument/2006/relationships/diagramData" Target="../diagrams/data4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19.xml"/><Relationship Id="rId6" Type="http://schemas.microsoft.com/office/2007/relationships/diagramDrawing" Target="../diagrams/drawing3.xml"/><Relationship Id="rId11" Type="http://schemas.microsoft.com/office/2007/relationships/diagramDrawing" Target="../diagrams/drawing4.xml"/><Relationship Id="rId5" Type="http://schemas.openxmlformats.org/officeDocument/2006/relationships/diagramColors" Target="../diagrams/colors3.xml"/><Relationship Id="rId10" Type="http://schemas.openxmlformats.org/officeDocument/2006/relationships/diagramColors" Target="../diagrams/colors4.xml"/><Relationship Id="rId4" Type="http://schemas.openxmlformats.org/officeDocument/2006/relationships/diagramQuickStyle" Target="../diagrams/quickStyle3.xml"/><Relationship Id="rId9" Type="http://schemas.openxmlformats.org/officeDocument/2006/relationships/diagramQuickStyle" Target="../diagrams/quickStyle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hyperlink" Target="https://www.uio.no/tjenester/it/brukernavn-passord/2fa/hjelp/aktivere-2fa-qr.html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4.xml"/><Relationship Id="rId4" Type="http://schemas.openxmlformats.org/officeDocument/2006/relationships/hyperlink" Target="https://minestudier.no/nb/student?demo=2" TargetMode="Externa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19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7.svg"/><Relationship Id="rId13" Type="http://schemas.openxmlformats.org/officeDocument/2006/relationships/image" Target="../media/image81.png"/><Relationship Id="rId3" Type="http://schemas.openxmlformats.org/officeDocument/2006/relationships/hyperlink" Target="https://bibsys-almaprimo.hosted.exlibrisgroup.com/primo-explore/search?vid=UIO" TargetMode="External"/><Relationship Id="rId7" Type="http://schemas.openxmlformats.org/officeDocument/2006/relationships/image" Target="../media/image76.png"/><Relationship Id="rId12" Type="http://schemas.openxmlformats.org/officeDocument/2006/relationships/image" Target="../media/image80.svg"/><Relationship Id="rId2" Type="http://schemas.openxmlformats.org/officeDocument/2006/relationships/hyperlink" Target="https://www.uio.no/studier/eksamen/inspera/" TargetMode="External"/><Relationship Id="rId1" Type="http://schemas.openxmlformats.org/officeDocument/2006/relationships/slideLayout" Target="../slideLayouts/slideLayout22.xml"/><Relationship Id="rId6" Type="http://schemas.openxmlformats.org/officeDocument/2006/relationships/hyperlink" Target="https://utskrift.uio.no/" TargetMode="External"/><Relationship Id="rId11" Type="http://schemas.openxmlformats.org/officeDocument/2006/relationships/image" Target="../media/image79.png"/><Relationship Id="rId5" Type="http://schemas.openxmlformats.org/officeDocument/2006/relationships/hyperlink" Target="https://mobilprint.uio.no/login.cfm?dest=index.cfm&amp;" TargetMode="External"/><Relationship Id="rId10" Type="http://schemas.openxmlformats.org/officeDocument/2006/relationships/image" Target="../media/image78.svg"/><Relationship Id="rId4" Type="http://schemas.openxmlformats.org/officeDocument/2006/relationships/hyperlink" Target="https://www.uio.no/tjenester/it/lagring-samarbeid/ms365/" TargetMode="External"/><Relationship Id="rId9" Type="http://schemas.openxmlformats.org/officeDocument/2006/relationships/image" Target="../media/image61.png"/><Relationship Id="rId14" Type="http://schemas.openxmlformats.org/officeDocument/2006/relationships/image" Target="../media/image82.sv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svg"/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85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18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7.jpeg"/><Relationship Id="rId1" Type="http://schemas.openxmlformats.org/officeDocument/2006/relationships/slideLayout" Target="../slideLayouts/slideLayout1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16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6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16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7.png"/><Relationship Id="rId1" Type="http://schemas.openxmlformats.org/officeDocument/2006/relationships/slideLayout" Target="../slideLayouts/slideLayout2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16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4.svg"/><Relationship Id="rId3" Type="http://schemas.openxmlformats.org/officeDocument/2006/relationships/diagramLayout" Target="../diagrams/layout9.xml"/><Relationship Id="rId7" Type="http://schemas.openxmlformats.org/officeDocument/2006/relationships/image" Target="../media/image103.png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17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0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hyperlink" Target="https://www.uio.no/studier/emner/sv/sv/UIOKAR0110/index.html" TargetMode="External"/><Relationship Id="rId4" Type="http://schemas.openxmlformats.org/officeDocument/2006/relationships/image" Target="../media/image105.jp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6.png"/><Relationship Id="rId1" Type="http://schemas.openxmlformats.org/officeDocument/2006/relationships/slideLayout" Target="../slideLayouts/slideLayout16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7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0.xml"/><Relationship Id="rId2" Type="http://schemas.openxmlformats.org/officeDocument/2006/relationships/diagramData" Target="../diagrams/data10.xml"/><Relationship Id="rId1" Type="http://schemas.openxmlformats.org/officeDocument/2006/relationships/slideLayout" Target="../slideLayouts/slideLayout19.xml"/><Relationship Id="rId6" Type="http://schemas.microsoft.com/office/2007/relationships/diagramDrawing" Target="../diagrams/drawing10.xml"/><Relationship Id="rId5" Type="http://schemas.openxmlformats.org/officeDocument/2006/relationships/diagramColors" Target="../diagrams/colors10.xml"/><Relationship Id="rId4" Type="http://schemas.openxmlformats.org/officeDocument/2006/relationships/diagramQuickStyle" Target="../diagrams/quickStyle10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1.xml"/><Relationship Id="rId7" Type="http://schemas.microsoft.com/office/2007/relationships/diagramDrawing" Target="../diagrams/drawing11.xml"/><Relationship Id="rId2" Type="http://schemas.openxmlformats.org/officeDocument/2006/relationships/hyperlink" Target="https://www.hf.uio.no/studier/kontakt/hfstudieinfo.html" TargetMode="External"/><Relationship Id="rId1" Type="http://schemas.openxmlformats.org/officeDocument/2006/relationships/slideLayout" Target="../slideLayouts/slideLayout16.xml"/><Relationship Id="rId6" Type="http://schemas.openxmlformats.org/officeDocument/2006/relationships/diagramColors" Target="../diagrams/colors11.xml"/><Relationship Id="rId5" Type="http://schemas.openxmlformats.org/officeDocument/2006/relationships/diagramQuickStyle" Target="../diagrams/quickStyle11.xml"/><Relationship Id="rId4" Type="http://schemas.openxmlformats.org/officeDocument/2006/relationships/diagramLayout" Target="../diagrams/layout11.xml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2.png"/><Relationship Id="rId3" Type="http://schemas.openxmlformats.org/officeDocument/2006/relationships/diagramData" Target="../diagrams/data12.xml"/><Relationship Id="rId7" Type="http://schemas.microsoft.com/office/2007/relationships/diagramDrawing" Target="../diagrams/drawing12.xml"/><Relationship Id="rId2" Type="http://schemas.openxmlformats.org/officeDocument/2006/relationships/hyperlink" Target="https://www.uio.no/om/hms/si-fra/index.html" TargetMode="External"/><Relationship Id="rId1" Type="http://schemas.openxmlformats.org/officeDocument/2006/relationships/slideLayout" Target="../slideLayouts/slideLayout17.xml"/><Relationship Id="rId6" Type="http://schemas.openxmlformats.org/officeDocument/2006/relationships/diagramColors" Target="../diagrams/colors12.xml"/><Relationship Id="rId5" Type="http://schemas.openxmlformats.org/officeDocument/2006/relationships/diagramQuickStyle" Target="../diagrams/quickStyle12.xml"/><Relationship Id="rId4" Type="http://schemas.openxmlformats.org/officeDocument/2006/relationships/diagramLayout" Target="../diagrams/layout1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3.xml"/><Relationship Id="rId2" Type="http://schemas.openxmlformats.org/officeDocument/2006/relationships/diagramData" Target="../diagrams/data13.xml"/><Relationship Id="rId1" Type="http://schemas.openxmlformats.org/officeDocument/2006/relationships/slideLayout" Target="../slideLayouts/slideLayout19.xml"/><Relationship Id="rId6" Type="http://schemas.microsoft.com/office/2007/relationships/diagramDrawing" Target="../diagrams/drawing13.xml"/><Relationship Id="rId5" Type="http://schemas.openxmlformats.org/officeDocument/2006/relationships/diagramColors" Target="../diagrams/colors13.xml"/><Relationship Id="rId4" Type="http://schemas.openxmlformats.org/officeDocument/2006/relationships/diagramQuickStyle" Target="../diagrams/quickStyle13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4.xml"/><Relationship Id="rId7" Type="http://schemas.microsoft.com/office/2007/relationships/diagramDrawing" Target="../diagrams/drawing14.xml"/><Relationship Id="rId2" Type="http://schemas.openxmlformats.org/officeDocument/2006/relationships/image" Target="../media/image113.jpeg"/><Relationship Id="rId1" Type="http://schemas.openxmlformats.org/officeDocument/2006/relationships/slideLayout" Target="../slideLayouts/slideLayout24.xml"/><Relationship Id="rId6" Type="http://schemas.openxmlformats.org/officeDocument/2006/relationships/diagramColors" Target="../diagrams/colors14.xml"/><Relationship Id="rId5" Type="http://schemas.openxmlformats.org/officeDocument/2006/relationships/diagramQuickStyle" Target="../diagrams/quickStyle14.xml"/><Relationship Id="rId4" Type="http://schemas.openxmlformats.org/officeDocument/2006/relationships/diagramLayout" Target="../diagrams/layout14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4.png"/><Relationship Id="rId2" Type="http://schemas.openxmlformats.org/officeDocument/2006/relationships/hyperlink" Target="mailto:studentinfo@ikos.uio.no" TargetMode="External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115.pn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3A9564EC-DA03-15CC-E743-02497ED852B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E92BCB0D-1ADB-D93D-75CA-80DED3802AF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err="1"/>
              <a:t>Velkommen</a:t>
            </a:r>
            <a:r>
              <a:rPr lang="en-US" dirty="0"/>
              <a:t> </a:t>
            </a:r>
            <a:r>
              <a:rPr lang="en-US" dirty="0" err="1"/>
              <a:t>til</a:t>
            </a:r>
            <a:r>
              <a:rPr lang="en-US" dirty="0"/>
              <a:t> </a:t>
            </a:r>
            <a:r>
              <a:rPr lang="en-US" dirty="0" err="1"/>
              <a:t>religionsvitenskap</a:t>
            </a:r>
            <a:r>
              <a:rPr lang="en-US" dirty="0"/>
              <a:t>!</a:t>
            </a:r>
            <a:endParaRPr lang="nb-NO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BBF0E305-705E-5524-B5C4-47DC32A117F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379039" y="1901544"/>
            <a:ext cx="5075366" cy="226283"/>
          </a:xfrm>
        </p:spPr>
        <p:txBody>
          <a:bodyPr/>
          <a:lstStyle/>
          <a:p>
            <a:r>
              <a:rPr lang="en-US" dirty="0" err="1"/>
              <a:t>Informasjonsmøte</a:t>
            </a:r>
            <a:r>
              <a:rPr lang="en-US" dirty="0"/>
              <a:t> for </a:t>
            </a:r>
            <a:r>
              <a:rPr lang="en-US" dirty="0" err="1"/>
              <a:t>studenter</a:t>
            </a:r>
            <a:r>
              <a:rPr lang="en-US" dirty="0"/>
              <a:t> </a:t>
            </a:r>
            <a:r>
              <a:rPr lang="en-US" dirty="0" err="1"/>
              <a:t>på</a:t>
            </a:r>
            <a:r>
              <a:rPr lang="en-US" dirty="0"/>
              <a:t> bachelor </a:t>
            </a:r>
            <a:r>
              <a:rPr lang="en-US" dirty="0" err="1"/>
              <a:t>og</a:t>
            </a:r>
            <a:r>
              <a:rPr lang="en-US" dirty="0"/>
              <a:t> </a:t>
            </a:r>
            <a:r>
              <a:rPr lang="en-US" dirty="0" err="1"/>
              <a:t>årsenhet</a:t>
            </a:r>
            <a:endParaRPr lang="nb-NO" dirty="0"/>
          </a:p>
        </p:txBody>
      </p:sp>
      <p:sp>
        <p:nvSpPr>
          <p:cNvPr id="7" name="Subtitle 6">
            <a:extLst>
              <a:ext uri="{FF2B5EF4-FFF2-40B4-BE49-F238E27FC236}">
                <a16:creationId xmlns:a16="http://schemas.microsoft.com/office/drawing/2014/main" id="{7E5BBBEC-41A6-D192-36C3-5B66055DF14E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79038" y="4062861"/>
            <a:ext cx="5075367" cy="226283"/>
          </a:xfrm>
        </p:spPr>
        <p:txBody>
          <a:bodyPr/>
          <a:lstStyle/>
          <a:p>
            <a:r>
              <a:rPr lang="nb-NO" dirty="0"/>
              <a:t>Institutt for kultur, religion. Asia- og Midtøstenstudier (IKOS)</a:t>
            </a:r>
            <a:br>
              <a:rPr lang="nb-NO" dirty="0"/>
            </a:br>
            <a:r>
              <a:rPr lang="nb-NO" dirty="0"/>
              <a:t>Det humanistiske fakultet</a:t>
            </a:r>
            <a:endParaRPr lang="en-GB" dirty="0"/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948970D1-CB57-050F-9EC3-B12BBD8DFF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11.08.2025</a:t>
            </a:r>
          </a:p>
        </p:txBody>
      </p:sp>
    </p:spTree>
    <p:extLst>
      <p:ext uri="{BB962C8B-B14F-4D97-AF65-F5344CB8AC3E}">
        <p14:creationId xmlns:p14="http://schemas.microsoft.com/office/powerpoint/2010/main" val="32452518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bunntekst 1">
            <a:extLst>
              <a:ext uri="{FF2B5EF4-FFF2-40B4-BE49-F238E27FC236}">
                <a16:creationId xmlns:a16="http://schemas.microsoft.com/office/drawing/2014/main" id="{20EC4A5D-1EA2-68F9-D4CB-C178D6AD0EB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Plassholder for lysbildenummer 2">
            <a:extLst>
              <a:ext uri="{FF2B5EF4-FFF2-40B4-BE49-F238E27FC236}">
                <a16:creationId xmlns:a16="http://schemas.microsoft.com/office/drawing/2014/main" id="{7C6A696E-32E0-42AC-3AF8-7751931E544D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2</a:t>
            </a:fld>
            <a:endParaRPr lang="en-US" dirty="0"/>
          </a:p>
        </p:txBody>
      </p:sp>
      <p:sp>
        <p:nvSpPr>
          <p:cNvPr id="4" name="Tittel 3">
            <a:extLst>
              <a:ext uri="{FF2B5EF4-FFF2-40B4-BE49-F238E27FC236}">
                <a16:creationId xmlns:a16="http://schemas.microsoft.com/office/drawing/2014/main" id="{00AE4BF3-F8FD-9E15-000C-AF27DF6FD4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Hva er religionsvitenskap?</a:t>
            </a:r>
          </a:p>
        </p:txBody>
      </p:sp>
      <p:sp>
        <p:nvSpPr>
          <p:cNvPr id="6" name="Plassholder for bilde 5">
            <a:extLst>
              <a:ext uri="{FF2B5EF4-FFF2-40B4-BE49-F238E27FC236}">
                <a16:creationId xmlns:a16="http://schemas.microsoft.com/office/drawing/2014/main" id="{C569F576-A2A6-A362-0F83-44A6D364C51F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/>
        <p:txBody>
          <a:bodyPr/>
          <a:lstStyle/>
          <a:p>
            <a:r>
              <a:rPr lang="nb-NO" dirty="0"/>
              <a:t>Menneskers liv og sosiale relasjoner</a:t>
            </a:r>
          </a:p>
          <a:p>
            <a:r>
              <a:rPr lang="nb-NO" dirty="0"/>
              <a:t>Religiøse spor i kulturuttrykk</a:t>
            </a:r>
          </a:p>
          <a:p>
            <a:r>
              <a:rPr lang="nb-NO" dirty="0"/>
              <a:t>Religiøse forestillinger gjennom historien </a:t>
            </a:r>
          </a:p>
          <a:p>
            <a:r>
              <a:rPr lang="nb-NO" dirty="0"/>
              <a:t>Religion i en verden i tettere kontakt</a:t>
            </a:r>
          </a:p>
        </p:txBody>
      </p:sp>
      <p:pic>
        <p:nvPicPr>
          <p:cNvPr id="16" name="Plassholder for bilde 15" descr="Et bilde som inneholder avis, tekst, mann, klær&#10;&#10;KI-generert innhold kan være feil.">
            <a:extLst>
              <a:ext uri="{FF2B5EF4-FFF2-40B4-BE49-F238E27FC236}">
                <a16:creationId xmlns:a16="http://schemas.microsoft.com/office/drawing/2014/main" id="{AA42E75D-92F9-1C8C-81AF-DB56642742C2}"/>
              </a:ext>
            </a:extLst>
          </p:cNvPr>
          <p:cNvPicPr>
            <a:picLocks noGrp="1" noChangeAspect="1"/>
          </p:cNvPicPr>
          <p:nvPr>
            <p:ph type="pic" sz="quarter" idx="2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739" b="26739"/>
          <a:stretch>
            <a:fillRect/>
          </a:stretch>
        </p:blipFill>
        <p:spPr>
          <a:xfrm>
            <a:off x="7194013" y="469557"/>
            <a:ext cx="4716773" cy="3446183"/>
          </a:xfrm>
        </p:spPr>
      </p:pic>
      <p:sp>
        <p:nvSpPr>
          <p:cNvPr id="18" name="TekstSylinder 17">
            <a:extLst>
              <a:ext uri="{FF2B5EF4-FFF2-40B4-BE49-F238E27FC236}">
                <a16:creationId xmlns:a16="http://schemas.microsoft.com/office/drawing/2014/main" id="{3369901A-F27B-9AFF-49A1-B17F122E9BD7}"/>
              </a:ext>
            </a:extLst>
          </p:cNvPr>
          <p:cNvSpPr txBox="1"/>
          <p:nvPr/>
        </p:nvSpPr>
        <p:spPr>
          <a:xfrm>
            <a:off x="2456761" y="3950997"/>
            <a:ext cx="5497418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b-NO" sz="1400" dirty="0"/>
              <a:t>Dødsdagen til Norges nasjonalhelgen Olav Digre – det er anledningen som er blitt valgt når de to ungdomspartilederne skal annonsere sin nye allianse:</a:t>
            </a:r>
          </a:p>
          <a:p>
            <a:r>
              <a:rPr lang="nb-NO" sz="1400" dirty="0"/>
              <a:t>– Vi representerer den kulturkonservative ungdommen, er budskapet fra </a:t>
            </a:r>
            <a:r>
              <a:rPr lang="nb-NO" sz="1400" dirty="0" err="1"/>
              <a:t>KrFU</a:t>
            </a:r>
            <a:r>
              <a:rPr lang="nb-NO" sz="1400" dirty="0"/>
              <a:t>-leder </a:t>
            </a:r>
            <a:r>
              <a:rPr lang="nb-NO" sz="1400" dirty="0" err="1"/>
              <a:t>Hadle</a:t>
            </a:r>
            <a:r>
              <a:rPr lang="nb-NO" sz="1400" dirty="0"/>
              <a:t> Rasmus </a:t>
            </a:r>
            <a:r>
              <a:rPr lang="nb-NO" sz="1400" dirty="0" err="1"/>
              <a:t>Bjuland</a:t>
            </a:r>
            <a:r>
              <a:rPr lang="nb-NO" sz="1400" dirty="0"/>
              <a:t> og leder av Senterungdommen Nils </a:t>
            </a:r>
            <a:r>
              <a:rPr lang="nb-NO" sz="1400" dirty="0" err="1"/>
              <a:t>Forren</a:t>
            </a:r>
            <a:r>
              <a:rPr lang="nb-NO" sz="1400" dirty="0"/>
              <a:t>.</a:t>
            </a:r>
          </a:p>
          <a:p>
            <a:r>
              <a:rPr lang="nb-NO" sz="1400" dirty="0"/>
              <a:t>Det er ikke måte på mengden politikk duoen denne sommeren har innsett at de er enige om:</a:t>
            </a:r>
          </a:p>
          <a:p>
            <a:r>
              <a:rPr lang="nb-NO" sz="1400" dirty="0"/>
              <a:t>Strengere ruspolitikk, stopp for radikal kjønnspolitikk. Og viktigst av alt:</a:t>
            </a:r>
          </a:p>
          <a:p>
            <a:r>
              <a:rPr lang="nb-NO" sz="1400" dirty="0"/>
              <a:t>Kristen kulturarv. Eller «sunt bondevett», som </a:t>
            </a:r>
            <a:r>
              <a:rPr lang="nb-NO" sz="1400" dirty="0" err="1"/>
              <a:t>Forren</a:t>
            </a:r>
            <a:r>
              <a:rPr lang="nb-NO" sz="1400" dirty="0"/>
              <a:t> mener i grunn er det samme.</a:t>
            </a:r>
          </a:p>
        </p:txBody>
      </p:sp>
    </p:spTree>
    <p:extLst>
      <p:ext uri="{BB962C8B-B14F-4D97-AF65-F5344CB8AC3E}">
        <p14:creationId xmlns:p14="http://schemas.microsoft.com/office/powerpoint/2010/main" val="26970656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ooter Placeholder 1">
            <a:extLst>
              <a:ext uri="{FF2B5EF4-FFF2-40B4-BE49-F238E27FC236}">
                <a16:creationId xmlns:a16="http://schemas.microsoft.com/office/drawing/2014/main" id="{B9E0A7EA-B45E-6E1A-CFC4-69249F4F99C3}"/>
              </a:ext>
            </a:extLst>
          </p:cNvPr>
          <p:cNvSpPr>
            <a:spLocks noGrp="1"/>
          </p:cNvSpPr>
          <p:nvPr>
            <p:ph type="ftr" sz="quarter" idx="34"/>
          </p:nvPr>
        </p:nvSpPr>
        <p:spPr>
          <a:xfrm>
            <a:off x="1837732" y="6243181"/>
            <a:ext cx="1501215" cy="259232"/>
          </a:xfrm>
        </p:spPr>
        <p:txBody>
          <a:bodyPr/>
          <a:lstStyle/>
          <a:p>
            <a:endParaRPr lang="nb-NO"/>
          </a:p>
        </p:txBody>
      </p:sp>
      <p:sp>
        <p:nvSpPr>
          <p:cNvPr id="3" name="Plassholder for lysbildenummer 2">
            <a:extLst>
              <a:ext uri="{FF2B5EF4-FFF2-40B4-BE49-F238E27FC236}">
                <a16:creationId xmlns:a16="http://schemas.microsoft.com/office/drawing/2014/main" id="{36A352A2-0ED2-7039-7F29-7AEAA7109DD2}"/>
              </a:ext>
            </a:extLst>
          </p:cNvPr>
          <p:cNvSpPr>
            <a:spLocks noGrp="1"/>
          </p:cNvSpPr>
          <p:nvPr>
            <p:ph type="sldNum" sz="quarter" idx="35"/>
          </p:nvPr>
        </p:nvSpPr>
        <p:spPr>
          <a:xfrm>
            <a:off x="11266367" y="6263528"/>
            <a:ext cx="599469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/>
              <a:t>Side </a:t>
            </a:r>
            <a:fld id="{5251F420-7306-4E7C-A79E-F31A38F7D392}" type="slidenum">
              <a:rPr lang="en-US" smtClean="0"/>
              <a:pPr>
                <a:spcAft>
                  <a:spcPts val="600"/>
                </a:spcAft>
              </a:pPr>
              <a:t>3</a:t>
            </a:fld>
            <a:endParaRPr lang="en-US"/>
          </a:p>
        </p:txBody>
      </p:sp>
      <p:sp>
        <p:nvSpPr>
          <p:cNvPr id="4" name="Tittel 3">
            <a:extLst>
              <a:ext uri="{FF2B5EF4-FFF2-40B4-BE49-F238E27FC236}">
                <a16:creationId xmlns:a16="http://schemas.microsoft.com/office/drawing/2014/main" id="{24917885-C3DD-50FE-6885-68A1941634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 anchor="t">
            <a:normAutofit/>
          </a:bodyPr>
          <a:lstStyle/>
          <a:p>
            <a:r>
              <a:rPr lang="nb-NO" dirty="0"/>
              <a:t>Hva skal du lære?</a:t>
            </a:r>
          </a:p>
        </p:txBody>
      </p:sp>
      <p:sp>
        <p:nvSpPr>
          <p:cNvPr id="18" name="Subtitle 4">
            <a:extLst>
              <a:ext uri="{FF2B5EF4-FFF2-40B4-BE49-F238E27FC236}">
                <a16:creationId xmlns:a16="http://schemas.microsoft.com/office/drawing/2014/main" id="{BE732E20-BC32-9782-9AC9-7F0C8DF77D3C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5" y="1082726"/>
            <a:ext cx="5489213" cy="494749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4C361944-9CCB-B695-F66C-044DAB053D22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60045" y="1757498"/>
            <a:ext cx="5489213" cy="430110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nb-NO" dirty="0"/>
              <a:t>De store religiøse tradisjonene</a:t>
            </a:r>
          </a:p>
          <a:p>
            <a:pPr marL="0" indent="0">
              <a:buNone/>
            </a:pPr>
            <a:r>
              <a:rPr lang="nb-NO" dirty="0"/>
              <a:t>Bruk av religiøse ideer, symboler og ritualer for å navigere i en kompleks virkelighet</a:t>
            </a:r>
          </a:p>
          <a:p>
            <a:pPr marL="0" indent="0">
              <a:buNone/>
            </a:pPr>
            <a:r>
              <a:rPr lang="nb-NO" dirty="0"/>
              <a:t>Teorier og metoder som vi bruker for å studere religiøse tekster, handlinger og objekter</a:t>
            </a:r>
          </a:p>
          <a:p>
            <a:pPr marL="0" indent="0">
              <a:buNone/>
            </a:pPr>
            <a:r>
              <a:rPr lang="nb-NO" dirty="0"/>
              <a:t>Religion og kjønnsroller, familieliv og seksualitet, miljøkrise, fred og krig og politiske debatter.</a:t>
            </a:r>
          </a:p>
        </p:txBody>
      </p:sp>
      <p:pic>
        <p:nvPicPr>
          <p:cNvPr id="12" name="Bilde 11">
            <a:extLst>
              <a:ext uri="{FF2B5EF4-FFF2-40B4-BE49-F238E27FC236}">
                <a16:creationId xmlns:a16="http://schemas.microsoft.com/office/drawing/2014/main" id="{58ABD9D9-E051-68E7-1E8E-63DACFEB33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50986" y="229347"/>
            <a:ext cx="4514850" cy="3381375"/>
          </a:xfrm>
          <a:prstGeom prst="rect">
            <a:avLst/>
          </a:prstGeom>
        </p:spPr>
      </p:pic>
      <p:sp>
        <p:nvSpPr>
          <p:cNvPr id="20" name="Text Placeholder 6">
            <a:extLst>
              <a:ext uri="{FF2B5EF4-FFF2-40B4-BE49-F238E27FC236}">
                <a16:creationId xmlns:a16="http://schemas.microsoft.com/office/drawing/2014/main" id="{1213B5CE-A73D-C246-9BC7-11F22FB8F154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6342741" y="1076623"/>
            <a:ext cx="5489213" cy="494749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15" name="Plassholder for innhold 14">
            <a:extLst>
              <a:ext uri="{FF2B5EF4-FFF2-40B4-BE49-F238E27FC236}">
                <a16:creationId xmlns:a16="http://schemas.microsoft.com/office/drawing/2014/main" id="{B1CF7285-EBF4-2028-D0E0-BE7F20358BA8}"/>
              </a:ext>
            </a:extLst>
          </p:cNvPr>
          <p:cNvPicPr>
            <a:picLocks noGrp="1" noChangeAspect="1"/>
          </p:cNvPicPr>
          <p:nvPr>
            <p:ph sz="half" idx="31"/>
          </p:nvPr>
        </p:nvPicPr>
        <p:blipFill>
          <a:blip r:embed="rId3"/>
          <a:stretch>
            <a:fillRect/>
          </a:stretch>
        </p:blipFill>
        <p:spPr>
          <a:xfrm>
            <a:off x="6595630" y="3242806"/>
            <a:ext cx="4514850" cy="3000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3555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bunntekst 1">
            <a:extLst>
              <a:ext uri="{FF2B5EF4-FFF2-40B4-BE49-F238E27FC236}">
                <a16:creationId xmlns:a16="http://schemas.microsoft.com/office/drawing/2014/main" id="{4007CE8C-7F9D-E2FE-2FCB-1BC5DA3D8AE5}"/>
              </a:ext>
            </a:extLst>
          </p:cNvPr>
          <p:cNvSpPr>
            <a:spLocks noGrp="1"/>
          </p:cNvSpPr>
          <p:nvPr>
            <p:ph type="ftr" sz="quarter" idx="34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Plassholder for lysbildenummer 2">
            <a:extLst>
              <a:ext uri="{FF2B5EF4-FFF2-40B4-BE49-F238E27FC236}">
                <a16:creationId xmlns:a16="http://schemas.microsoft.com/office/drawing/2014/main" id="{5800DA53-0925-0B51-8A60-1900D30F9F05}"/>
              </a:ext>
            </a:extLst>
          </p:cNvPr>
          <p:cNvSpPr>
            <a:spLocks noGrp="1"/>
          </p:cNvSpPr>
          <p:nvPr>
            <p:ph type="sldNum" sz="quarter" idx="35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4" name="Tittel 3">
            <a:extLst>
              <a:ext uri="{FF2B5EF4-FFF2-40B4-BE49-F238E27FC236}">
                <a16:creationId xmlns:a16="http://schemas.microsoft.com/office/drawing/2014/main" id="{25F3D5FD-B311-A0D6-7DD5-29E342527B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5" name="Undertittel 4">
            <a:extLst>
              <a:ext uri="{FF2B5EF4-FFF2-40B4-BE49-F238E27FC236}">
                <a16:creationId xmlns:a16="http://schemas.microsoft.com/office/drawing/2014/main" id="{3DC11A51-81AC-B1C6-D326-539AE0D2C1B4}"/>
              </a:ext>
            </a:extLst>
          </p:cNvPr>
          <p:cNvSpPr>
            <a:spLocks noGrp="1"/>
          </p:cNvSpPr>
          <p:nvPr>
            <p:ph type="subTitle" idx="13"/>
          </p:nvPr>
        </p:nvSpPr>
        <p:spPr/>
        <p:txBody>
          <a:bodyPr/>
          <a:lstStyle/>
          <a:p>
            <a:endParaRPr lang="nb-NO" dirty="0"/>
          </a:p>
        </p:txBody>
      </p:sp>
      <p:pic>
        <p:nvPicPr>
          <p:cNvPr id="9" name="Plassholder for innhold 8">
            <a:extLst>
              <a:ext uri="{FF2B5EF4-FFF2-40B4-BE49-F238E27FC236}">
                <a16:creationId xmlns:a16="http://schemas.microsoft.com/office/drawing/2014/main" id="{F9B44469-62A7-2F87-CA52-35CF67025415}"/>
              </a:ext>
            </a:extLst>
          </p:cNvPr>
          <p:cNvPicPr>
            <a:picLocks noGrp="1" noChangeAspect="1"/>
          </p:cNvPicPr>
          <p:nvPr>
            <p:ph sz="half" idx="29"/>
          </p:nvPr>
        </p:nvPicPr>
        <p:blipFill>
          <a:blip r:embed="rId2"/>
          <a:stretch>
            <a:fillRect/>
          </a:stretch>
        </p:blipFill>
        <p:spPr>
          <a:xfrm>
            <a:off x="2614330" y="173888"/>
            <a:ext cx="3157455" cy="4736184"/>
          </a:xfrm>
          <a:prstGeom prst="rect">
            <a:avLst/>
          </a:prstGeom>
        </p:spPr>
      </p:pic>
      <p:sp>
        <p:nvSpPr>
          <p:cNvPr id="7" name="Plassholder for tekst 6">
            <a:extLst>
              <a:ext uri="{FF2B5EF4-FFF2-40B4-BE49-F238E27FC236}">
                <a16:creationId xmlns:a16="http://schemas.microsoft.com/office/drawing/2014/main" id="{0CB8DCFA-D5AB-2EB2-8280-190C76B3810A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10" name="Plassholder for innhold 9">
            <a:extLst>
              <a:ext uri="{FF2B5EF4-FFF2-40B4-BE49-F238E27FC236}">
                <a16:creationId xmlns:a16="http://schemas.microsoft.com/office/drawing/2014/main" id="{FE1453E0-BD27-5209-3B86-E56F331E94B8}"/>
              </a:ext>
            </a:extLst>
          </p:cNvPr>
          <p:cNvPicPr>
            <a:picLocks noGrp="1" noChangeAspect="1"/>
          </p:cNvPicPr>
          <p:nvPr>
            <p:ph sz="half" idx="31"/>
          </p:nvPr>
        </p:nvPicPr>
        <p:blipFill>
          <a:blip r:embed="rId3"/>
          <a:stretch>
            <a:fillRect/>
          </a:stretch>
        </p:blipFill>
        <p:spPr>
          <a:xfrm>
            <a:off x="9055239" y="2920033"/>
            <a:ext cx="2991517" cy="3794953"/>
          </a:xfrm>
          <a:prstGeom prst="rect">
            <a:avLst/>
          </a:prstGeom>
        </p:spPr>
      </p:pic>
      <p:pic>
        <p:nvPicPr>
          <p:cNvPr id="12" name="Bilde 11">
            <a:extLst>
              <a:ext uri="{FF2B5EF4-FFF2-40B4-BE49-F238E27FC236}">
                <a16:creationId xmlns:a16="http://schemas.microsoft.com/office/drawing/2014/main" id="{DEBA40FD-8DD5-FEB0-1A68-22D72E6C916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11529" y="0"/>
            <a:ext cx="3189845" cy="4253127"/>
          </a:xfrm>
          <a:prstGeom prst="rect">
            <a:avLst/>
          </a:prstGeom>
        </p:spPr>
      </p:pic>
      <p:pic>
        <p:nvPicPr>
          <p:cNvPr id="13" name="Bilde 12">
            <a:extLst>
              <a:ext uri="{FF2B5EF4-FFF2-40B4-BE49-F238E27FC236}">
                <a16:creationId xmlns:a16="http://schemas.microsoft.com/office/drawing/2014/main" id="{2799842A-6CED-FA1E-D586-C45BEFD770C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47445" y="3016558"/>
            <a:ext cx="2840271" cy="3787028"/>
          </a:xfrm>
          <a:prstGeom prst="rect">
            <a:avLst/>
          </a:prstGeom>
        </p:spPr>
      </p:pic>
      <p:pic>
        <p:nvPicPr>
          <p:cNvPr id="14" name="Bilde 13">
            <a:extLst>
              <a:ext uri="{FF2B5EF4-FFF2-40B4-BE49-F238E27FC236}">
                <a16:creationId xmlns:a16="http://schemas.microsoft.com/office/drawing/2014/main" id="{85F21D75-707F-C2C6-75BD-E8903CEEDB2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295674" y="67438"/>
            <a:ext cx="2411040" cy="2592129"/>
          </a:xfrm>
          <a:prstGeom prst="rect">
            <a:avLst/>
          </a:prstGeom>
        </p:spPr>
      </p:pic>
      <p:pic>
        <p:nvPicPr>
          <p:cNvPr id="15" name="Bilde 14">
            <a:extLst>
              <a:ext uri="{FF2B5EF4-FFF2-40B4-BE49-F238E27FC236}">
                <a16:creationId xmlns:a16="http://schemas.microsoft.com/office/drawing/2014/main" id="{D2C3655C-125D-BFE2-A556-2FFCB3CCDC6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0441" y="2659567"/>
            <a:ext cx="3041564" cy="4055419"/>
          </a:xfrm>
          <a:prstGeom prst="rect">
            <a:avLst/>
          </a:prstGeom>
        </p:spPr>
      </p:pic>
      <p:pic>
        <p:nvPicPr>
          <p:cNvPr id="16" name="Bilde 15">
            <a:extLst>
              <a:ext uri="{FF2B5EF4-FFF2-40B4-BE49-F238E27FC236}">
                <a16:creationId xmlns:a16="http://schemas.microsoft.com/office/drawing/2014/main" id="{CEAEDC0E-7557-BCDD-3033-6576E670CDF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739020" y="4213791"/>
            <a:ext cx="3333750" cy="2505075"/>
          </a:xfrm>
          <a:prstGeom prst="rect">
            <a:avLst/>
          </a:prstGeom>
        </p:spPr>
      </p:pic>
      <p:pic>
        <p:nvPicPr>
          <p:cNvPr id="17" name="Bilde 16">
            <a:extLst>
              <a:ext uri="{FF2B5EF4-FFF2-40B4-BE49-F238E27FC236}">
                <a16:creationId xmlns:a16="http://schemas.microsoft.com/office/drawing/2014/main" id="{0924163C-E1F6-1254-C05A-64CDAC9E25E3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880070" y="4058549"/>
            <a:ext cx="1816055" cy="2423136"/>
          </a:xfrm>
          <a:prstGeom prst="rect">
            <a:avLst/>
          </a:prstGeom>
        </p:spPr>
      </p:pic>
      <p:pic>
        <p:nvPicPr>
          <p:cNvPr id="6" name="Bilde 5">
            <a:extLst>
              <a:ext uri="{FF2B5EF4-FFF2-40B4-BE49-F238E27FC236}">
                <a16:creationId xmlns:a16="http://schemas.microsoft.com/office/drawing/2014/main" id="{A4F9D974-9E24-77FA-DF62-FAB710B8BAB8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158302" y="1363502"/>
            <a:ext cx="2840271" cy="1893514"/>
          </a:xfrm>
          <a:prstGeom prst="rect">
            <a:avLst/>
          </a:prstGeom>
        </p:spPr>
      </p:pic>
      <p:pic>
        <p:nvPicPr>
          <p:cNvPr id="8" name="Bilde 7">
            <a:extLst>
              <a:ext uri="{FF2B5EF4-FFF2-40B4-BE49-F238E27FC236}">
                <a16:creationId xmlns:a16="http://schemas.microsoft.com/office/drawing/2014/main" id="{56D15763-BB0E-67DE-BCCD-32BC003F7CAA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65545" y="483783"/>
            <a:ext cx="1914525" cy="2390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8456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ekst 1">
            <a:extLst>
              <a:ext uri="{FF2B5EF4-FFF2-40B4-BE49-F238E27FC236}">
                <a16:creationId xmlns:a16="http://schemas.microsoft.com/office/drawing/2014/main" id="{8321BED7-493A-4F03-2EB9-30EBA747A12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373AF986-C494-0BB7-D4CF-6987400FA2B8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21E52DED-6CE4-2B11-21BE-180616EED9A6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D0E53CFE-CDD2-F9AC-0E38-94D1B5B5C08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Tittel 5">
            <a:extLst>
              <a:ext uri="{FF2B5EF4-FFF2-40B4-BE49-F238E27FC236}">
                <a16:creationId xmlns:a16="http://schemas.microsoft.com/office/drawing/2014/main" id="{751F75CE-6C9D-BF39-7651-850EB9E70B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Bli kjent med studiehverdagen</a:t>
            </a:r>
            <a:endParaRPr lang="en-GB" dirty="0"/>
          </a:p>
        </p:txBody>
      </p:sp>
      <p:sp>
        <p:nvSpPr>
          <p:cNvPr id="7" name="Plassholder for tekst 6">
            <a:extLst>
              <a:ext uri="{FF2B5EF4-FFF2-40B4-BE49-F238E27FC236}">
                <a16:creationId xmlns:a16="http://schemas.microsoft.com/office/drawing/2014/main" id="{4E006E85-3EE7-6FDB-8470-60A392AE575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r>
              <a:rPr lang="nb-NO" dirty="0"/>
              <a:t>Ressurser og verktøy for studenter på bachelor/årsenhet i religionsvitenskap.</a:t>
            </a:r>
            <a:endParaRPr lang="en-GB" dirty="0"/>
          </a:p>
        </p:txBody>
      </p:sp>
      <p:sp>
        <p:nvSpPr>
          <p:cNvPr id="8" name="Undertittel 7">
            <a:extLst>
              <a:ext uri="{FF2B5EF4-FFF2-40B4-BE49-F238E27FC236}">
                <a16:creationId xmlns:a16="http://schemas.microsoft.com/office/drawing/2014/main" id="{09FD5667-9EAD-0E7E-A960-40A9272D02A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463595" y="5199013"/>
            <a:ext cx="2135200" cy="269304"/>
          </a:xfrm>
        </p:spPr>
        <p:txBody>
          <a:bodyPr/>
          <a:lstStyle/>
          <a:p>
            <a:r>
              <a:rPr lang="en-GB" dirty="0"/>
              <a:t>J</a:t>
            </a:r>
            <a:r>
              <a:rPr lang="nb-NO" dirty="0" err="1"/>
              <a:t>osef</a:t>
            </a:r>
            <a:r>
              <a:rPr lang="nb-NO" dirty="0"/>
              <a:t> Lund Belayachi</a:t>
            </a:r>
            <a:endParaRPr lang="en-GB" dirty="0"/>
          </a:p>
        </p:txBody>
      </p:sp>
      <p:sp>
        <p:nvSpPr>
          <p:cNvPr id="9" name="Plassholder for tekst 8">
            <a:extLst>
              <a:ext uri="{FF2B5EF4-FFF2-40B4-BE49-F238E27FC236}">
                <a16:creationId xmlns:a16="http://schemas.microsoft.com/office/drawing/2014/main" id="{EA048F5B-BD7D-F721-530C-1264FAC25591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2463594" y="5468760"/>
            <a:ext cx="3771866" cy="269304"/>
          </a:xfrm>
        </p:spPr>
        <p:txBody>
          <a:bodyPr/>
          <a:lstStyle/>
          <a:p>
            <a:r>
              <a:rPr lang="nb-NO" dirty="0"/>
              <a:t>Studiekonsulent for religionsvitenskap</a:t>
            </a:r>
            <a:endParaRPr lang="en-GB" dirty="0"/>
          </a:p>
        </p:txBody>
      </p:sp>
      <p:sp>
        <p:nvSpPr>
          <p:cNvPr id="10" name="Plassholder for tekst 9">
            <a:extLst>
              <a:ext uri="{FF2B5EF4-FFF2-40B4-BE49-F238E27FC236}">
                <a16:creationId xmlns:a16="http://schemas.microsoft.com/office/drawing/2014/main" id="{C619BD4B-2A73-E1F7-5B05-D717AFA1CED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2463594" y="5735491"/>
            <a:ext cx="535403" cy="269304"/>
          </a:xfrm>
        </p:spPr>
        <p:txBody>
          <a:bodyPr/>
          <a:lstStyle/>
          <a:p>
            <a:r>
              <a:rPr lang="nb-NO" dirty="0"/>
              <a:t>IKOS</a:t>
            </a:r>
            <a:endParaRPr lang="en-GB" dirty="0"/>
          </a:p>
        </p:txBody>
      </p:sp>
      <p:sp>
        <p:nvSpPr>
          <p:cNvPr id="11" name="Plassholder for dato 10">
            <a:extLst>
              <a:ext uri="{FF2B5EF4-FFF2-40B4-BE49-F238E27FC236}">
                <a16:creationId xmlns:a16="http://schemas.microsoft.com/office/drawing/2014/main" id="{7C5CDEB9-B415-17BF-49CF-80AA3B697B5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463595" y="6264544"/>
            <a:ext cx="858568" cy="269304"/>
          </a:xfrm>
        </p:spPr>
        <p:txBody>
          <a:bodyPr/>
          <a:lstStyle/>
          <a:p>
            <a:r>
              <a:rPr lang="en-US" dirty="0">
                <a:highlight>
                  <a:srgbClr val="FFFFFF"/>
                </a:highlight>
              </a:rPr>
              <a:t>11.08.25</a:t>
            </a:r>
          </a:p>
        </p:txBody>
      </p:sp>
    </p:spTree>
    <p:extLst>
      <p:ext uri="{BB962C8B-B14F-4D97-AF65-F5344CB8AC3E}">
        <p14:creationId xmlns:p14="http://schemas.microsoft.com/office/powerpoint/2010/main" val="1857876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6F91F69-F3D5-3308-AB73-4E7B2F6684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5655" y="388961"/>
            <a:ext cx="9808191" cy="1592239"/>
          </a:xfrm>
        </p:spPr>
        <p:txBody>
          <a:bodyPr wrap="square" anchor="ctr">
            <a:normAutofit/>
          </a:bodyPr>
          <a:lstStyle/>
          <a:p>
            <a:pPr algn="ctr"/>
            <a:r>
              <a:rPr lang="nb-NO" dirty="0"/>
              <a:t>Innhold for informasjonsmøtet</a:t>
            </a:r>
          </a:p>
        </p:txBody>
      </p:sp>
      <p:graphicFrame>
        <p:nvGraphicFramePr>
          <p:cNvPr id="5" name="Plassholder for innhold 2">
            <a:extLst>
              <a:ext uri="{FF2B5EF4-FFF2-40B4-BE49-F238E27FC236}">
                <a16:creationId xmlns:a16="http://schemas.microsoft.com/office/drawing/2014/main" id="{F66AB35C-1299-C354-D1F9-B8566BD6353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10745911"/>
              </p:ext>
            </p:extLst>
          </p:nvPr>
        </p:nvGraphicFramePr>
        <p:xfrm>
          <a:off x="2088107" y="1981200"/>
          <a:ext cx="8122693" cy="429677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71132998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2807" y="0"/>
            <a:ext cx="9352203" cy="1362217"/>
          </a:xfrm>
        </p:spPr>
        <p:txBody>
          <a:bodyPr>
            <a:normAutofit fontScale="90000"/>
          </a:bodyPr>
          <a:lstStyle/>
          <a:p>
            <a:br>
              <a:rPr lang="nb-NO" sz="3733" dirty="0"/>
            </a:br>
            <a:br>
              <a:rPr lang="nb-NO" sz="3733" dirty="0"/>
            </a:br>
            <a:r>
              <a:rPr lang="nb-NO" sz="4133" b="1" dirty="0"/>
              <a:t>Anbefalte studieløp</a:t>
            </a:r>
            <a:endParaRPr lang="nb-NO" sz="3733" b="1" dirty="0"/>
          </a:p>
        </p:txBody>
      </p:sp>
      <p:pic>
        <p:nvPicPr>
          <p:cNvPr id="8" name="Bilde 7" descr="Et bilde som inneholder tekst, skjermbilde, Font, nummer&#10;&#10;KI-generert innhold kan være feil.">
            <a:extLst>
              <a:ext uri="{FF2B5EF4-FFF2-40B4-BE49-F238E27FC236}">
                <a16:creationId xmlns:a16="http://schemas.microsoft.com/office/drawing/2014/main" id="{C4A48C1C-3F3F-105C-102E-5F4889BE74D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46355" y="260810"/>
            <a:ext cx="4605322" cy="5922312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7582619" y="4716422"/>
            <a:ext cx="3493698" cy="1020143"/>
          </a:xfrm>
          <a:prstGeom prst="rect">
            <a:avLst/>
          </a:prstGeom>
          <a:noFill/>
          <a:ln w="381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lang="nb-NO" sz="1200">
              <a:ln w="57150">
                <a:solidFill>
                  <a:schemeClr val="tx1"/>
                </a:solidFill>
              </a:ln>
            </a:endParaRPr>
          </a:p>
        </p:txBody>
      </p:sp>
      <p:pic>
        <p:nvPicPr>
          <p:cNvPr id="7" name="Bilde 6" descr="Et bilde som inneholder tekst, skjermbilde, Font, nummer&#10;&#10;KI-generert innhold kan være feil.">
            <a:extLst>
              <a:ext uri="{FF2B5EF4-FFF2-40B4-BE49-F238E27FC236}">
                <a16:creationId xmlns:a16="http://schemas.microsoft.com/office/drawing/2014/main" id="{B6E88200-ECAE-7791-B149-61C84B2E8AB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7834" y="3221966"/>
            <a:ext cx="5106305" cy="2880135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1040323" y="4378912"/>
            <a:ext cx="5055677" cy="1357654"/>
          </a:xfrm>
          <a:prstGeom prst="rect">
            <a:avLst/>
          </a:prstGeom>
          <a:noFill/>
          <a:ln w="381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lang="nb-NO" sz="1200"/>
          </a:p>
        </p:txBody>
      </p:sp>
    </p:spTree>
    <p:extLst>
      <p:ext uri="{BB962C8B-B14F-4D97-AF65-F5344CB8AC3E}">
        <p14:creationId xmlns:p14="http://schemas.microsoft.com/office/powerpoint/2010/main" val="253839121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Footer Placeholder 1">
            <a:extLst>
              <a:ext uri="{FF2B5EF4-FFF2-40B4-BE49-F238E27FC236}">
                <a16:creationId xmlns:a16="http://schemas.microsoft.com/office/drawing/2014/main" id="{37B9D419-8AF6-3327-A4DC-4FD9C9F3F728}"/>
              </a:ext>
            </a:extLst>
          </p:cNvPr>
          <p:cNvSpPr>
            <a:spLocks noGrp="1"/>
          </p:cNvSpPr>
          <p:nvPr>
            <p:ph type="ftr" sz="quarter" idx="32"/>
          </p:nvPr>
        </p:nvSpPr>
        <p:spPr/>
        <p:txBody>
          <a:bodyPr/>
          <a:lstStyle/>
          <a:p>
            <a:r>
              <a:rPr lang="nb-NO"/>
              <a:t>Det humanistiske fakultet</a:t>
            </a:r>
          </a:p>
        </p:txBody>
      </p:sp>
      <p:sp>
        <p:nvSpPr>
          <p:cNvPr id="43" name="Slide Number Placeholder 2">
            <a:extLst>
              <a:ext uri="{FF2B5EF4-FFF2-40B4-BE49-F238E27FC236}">
                <a16:creationId xmlns:a16="http://schemas.microsoft.com/office/drawing/2014/main" id="{C6B5C02B-9D96-919E-C0C0-10E42C763C6A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pPr>
              <a:spcAft>
                <a:spcPts val="600"/>
              </a:spcAft>
            </a:pPr>
            <a:r>
              <a:rPr lang="en-US"/>
              <a:t>Side </a:t>
            </a:r>
            <a:fld id="{5251F420-7306-4E7C-A79E-F31A38F7D392}" type="slidenum">
              <a:rPr lang="en-US" smtClean="0"/>
              <a:pPr>
                <a:spcAft>
                  <a:spcPts val="600"/>
                </a:spcAft>
              </a:pPr>
              <a:t>8</a:t>
            </a:fld>
            <a:endParaRPr lang="en-US"/>
          </a:p>
        </p:txBody>
      </p:sp>
      <p:sp>
        <p:nvSpPr>
          <p:cNvPr id="4" name="Tittel 3">
            <a:extLst>
              <a:ext uri="{FF2B5EF4-FFF2-40B4-BE49-F238E27FC236}">
                <a16:creationId xmlns:a16="http://schemas.microsoft.com/office/drawing/2014/main" id="{DA36D3A5-F2E5-EEF7-CF77-7BF76B176D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t">
            <a:normAutofit/>
          </a:bodyPr>
          <a:lstStyle/>
          <a:p>
            <a:r>
              <a:rPr lang="nb-NO" dirty="0"/>
              <a:t>Emnegrupper</a:t>
            </a:r>
            <a:endParaRPr lang="en-GB" dirty="0"/>
          </a:p>
        </p:txBody>
      </p:sp>
      <p:sp>
        <p:nvSpPr>
          <p:cNvPr id="45" name="Subtitle 4">
            <a:extLst>
              <a:ext uri="{FF2B5EF4-FFF2-40B4-BE49-F238E27FC236}">
                <a16:creationId xmlns:a16="http://schemas.microsoft.com/office/drawing/2014/main" id="{B3F0C9EF-806C-496E-6E82-DFA30DDD1E78}"/>
              </a:ext>
            </a:extLst>
          </p:cNvPr>
          <p:cNvSpPr>
            <a:spLocks noGrp="1"/>
          </p:cNvSpPr>
          <p:nvPr>
            <p:ph type="subTitle" idx="13"/>
          </p:nvPr>
        </p:nvSpPr>
        <p:spPr/>
        <p:txBody>
          <a:bodyPr/>
          <a:lstStyle/>
          <a:p>
            <a:r>
              <a:rPr lang="en-US" dirty="0" err="1"/>
              <a:t>Bachelorgraden</a:t>
            </a:r>
            <a:r>
              <a:rPr lang="en-US" dirty="0"/>
              <a:t> </a:t>
            </a:r>
            <a:r>
              <a:rPr lang="en-US" dirty="0" err="1"/>
              <a:t>består</a:t>
            </a:r>
            <a:r>
              <a:rPr lang="en-US" dirty="0"/>
              <a:t> av </a:t>
            </a:r>
            <a:r>
              <a:rPr lang="en-US" dirty="0" err="1"/>
              <a:t>totalt</a:t>
            </a:r>
            <a:r>
              <a:rPr lang="en-US" dirty="0"/>
              <a:t> 180 </a:t>
            </a:r>
            <a:r>
              <a:rPr lang="en-US" dirty="0" err="1"/>
              <a:t>studiepoeng</a:t>
            </a:r>
            <a:endParaRPr lang="en-US" dirty="0"/>
          </a:p>
        </p:txBody>
      </p:sp>
      <p:graphicFrame>
        <p:nvGraphicFramePr>
          <p:cNvPr id="7" name="Plassholder for innhold 4">
            <a:extLst>
              <a:ext uri="{FF2B5EF4-FFF2-40B4-BE49-F238E27FC236}">
                <a16:creationId xmlns:a16="http://schemas.microsoft.com/office/drawing/2014/main" id="{1A3CD6CA-0D99-CC5D-4C69-54819F726112}"/>
              </a:ext>
            </a:extLst>
          </p:cNvPr>
          <p:cNvGraphicFramePr>
            <a:graphicFrameLocks noGrp="1"/>
          </p:cNvGraphicFramePr>
          <p:nvPr>
            <p:ph sz="half" idx="30"/>
            <p:extLst>
              <p:ext uri="{D42A27DB-BD31-4B8C-83A1-F6EECF244321}">
                <p14:modId xmlns:p14="http://schemas.microsoft.com/office/powerpoint/2010/main" val="2232427277"/>
              </p:ext>
            </p:extLst>
          </p:nvPr>
        </p:nvGraphicFramePr>
        <p:xfrm>
          <a:off x="360363" y="1757363"/>
          <a:ext cx="11471275" cy="43005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Plassholder for lysbildenummer 2" hidden="1">
            <a:extLst>
              <a:ext uri="{FF2B5EF4-FFF2-40B4-BE49-F238E27FC236}">
                <a16:creationId xmlns:a16="http://schemas.microsoft.com/office/drawing/2014/main" id="{F439B8A0-7E98-DF00-0112-309518C03A15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591925" y="6264275"/>
            <a:ext cx="600075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/>
              <a:t>Side </a:t>
            </a:r>
            <a:fld id="{5251F420-7306-4E7C-A79E-F31A38F7D392}" type="slidenum">
              <a:rPr lang="en-US" smtClean="0"/>
              <a:pPr>
                <a:spcAft>
                  <a:spcPts val="600"/>
                </a:spcAft>
              </a:pPr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041773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Footer Placeholder 1">
            <a:extLst>
              <a:ext uri="{FF2B5EF4-FFF2-40B4-BE49-F238E27FC236}">
                <a16:creationId xmlns:a16="http://schemas.microsoft.com/office/drawing/2014/main" id="{9F7D2D07-3A1D-4562-C5E7-8DF4FAC44D0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nb-NO"/>
              <a:t>Det humanistiske fakultet</a:t>
            </a:r>
          </a:p>
        </p:txBody>
      </p:sp>
      <p:sp>
        <p:nvSpPr>
          <p:cNvPr id="3" name="Plassholder for lysbildenummer 2">
            <a:extLst>
              <a:ext uri="{FF2B5EF4-FFF2-40B4-BE49-F238E27FC236}">
                <a16:creationId xmlns:a16="http://schemas.microsoft.com/office/drawing/2014/main" id="{5ACC536B-9449-0D39-C059-EF90184402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/>
              <a:t>Side </a:t>
            </a:r>
            <a:fld id="{5251F420-7306-4E7C-A79E-F31A38F7D392}" type="slidenum">
              <a:rPr lang="en-US" smtClean="0"/>
              <a:pPr>
                <a:spcAft>
                  <a:spcPts val="600"/>
                </a:spcAft>
              </a:pPr>
              <a:t>9</a:t>
            </a:fld>
            <a:endParaRPr lang="en-US"/>
          </a:p>
        </p:txBody>
      </p:sp>
      <p:sp>
        <p:nvSpPr>
          <p:cNvPr id="4" name="Tittel 3">
            <a:extLst>
              <a:ext uri="{FF2B5EF4-FFF2-40B4-BE49-F238E27FC236}">
                <a16:creationId xmlns:a16="http://schemas.microsoft.com/office/drawing/2014/main" id="{C01B6665-5632-DD27-807E-D0F7341F54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t">
            <a:normAutofit/>
          </a:bodyPr>
          <a:lstStyle/>
          <a:p>
            <a:r>
              <a:rPr lang="nb-NO" dirty="0"/>
              <a:t>Emnesider</a:t>
            </a:r>
            <a:endParaRPr lang="en-GB" dirty="0"/>
          </a:p>
        </p:txBody>
      </p:sp>
      <p:graphicFrame>
        <p:nvGraphicFramePr>
          <p:cNvPr id="21" name="Plassholder for innhold 5">
            <a:extLst>
              <a:ext uri="{FF2B5EF4-FFF2-40B4-BE49-F238E27FC236}">
                <a16:creationId xmlns:a16="http://schemas.microsoft.com/office/drawing/2014/main" id="{380CCC62-7D72-B6B4-C56F-2282A29EC3B7}"/>
              </a:ext>
            </a:extLst>
          </p:cNvPr>
          <p:cNvGraphicFramePr>
            <a:graphicFrameLocks noGrp="1"/>
          </p:cNvGraphicFramePr>
          <p:nvPr>
            <p:ph sz="quarter" idx="28"/>
            <p:extLst>
              <p:ext uri="{D42A27DB-BD31-4B8C-83A1-F6EECF244321}">
                <p14:modId xmlns:p14="http://schemas.microsoft.com/office/powerpoint/2010/main" val="3246214150"/>
              </p:ext>
            </p:extLst>
          </p:nvPr>
        </p:nvGraphicFramePr>
        <p:xfrm>
          <a:off x="218528" y="-55240"/>
          <a:ext cx="11471910" cy="48173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23" name="Diagram 22">
            <a:extLst>
              <a:ext uri="{FF2B5EF4-FFF2-40B4-BE49-F238E27FC236}">
                <a16:creationId xmlns:a16="http://schemas.microsoft.com/office/drawing/2014/main" id="{AB972DC2-B66B-A8B7-7010-5AF3E64979F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343741404"/>
              </p:ext>
            </p:extLst>
          </p:nvPr>
        </p:nvGraphicFramePr>
        <p:xfrm>
          <a:off x="642837" y="3825093"/>
          <a:ext cx="10906323" cy="8506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  <p:extLst>
      <p:ext uri="{BB962C8B-B14F-4D97-AF65-F5344CB8AC3E}">
        <p14:creationId xmlns:p14="http://schemas.microsoft.com/office/powerpoint/2010/main" val="340948469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lysbildenummer 2">
            <a:extLst>
              <a:ext uri="{FF2B5EF4-FFF2-40B4-BE49-F238E27FC236}">
                <a16:creationId xmlns:a16="http://schemas.microsoft.com/office/drawing/2014/main" id="{C85CD020-13C2-6C63-4810-4800133F4706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/>
              <a:t>Side </a:t>
            </a:r>
            <a:fld id="{5251F420-7306-4E7C-A79E-F31A38F7D392}" type="slidenum">
              <a:rPr lang="en-US" smtClean="0"/>
              <a:pPr>
                <a:spcAft>
                  <a:spcPts val="600"/>
                </a:spcAft>
              </a:pPr>
              <a:t>10</a:t>
            </a:fld>
            <a:endParaRPr lang="en-US"/>
          </a:p>
        </p:txBody>
      </p:sp>
      <p:sp>
        <p:nvSpPr>
          <p:cNvPr id="22" name="Title 2">
            <a:extLst>
              <a:ext uri="{FF2B5EF4-FFF2-40B4-BE49-F238E27FC236}">
                <a16:creationId xmlns:a16="http://schemas.microsoft.com/office/drawing/2014/main" id="{91CEB485-6ACE-FE08-77EA-48AF0D0E78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Tilgang</a:t>
            </a:r>
            <a:r>
              <a:rPr lang="en-US" dirty="0"/>
              <a:t> </a:t>
            </a:r>
            <a:r>
              <a:rPr lang="en-US" dirty="0" err="1"/>
              <a:t>til</a:t>
            </a:r>
            <a:r>
              <a:rPr lang="en-US" dirty="0"/>
              <a:t> </a:t>
            </a:r>
            <a:r>
              <a:rPr lang="en-US" dirty="0" err="1"/>
              <a:t>internett</a:t>
            </a:r>
            <a:r>
              <a:rPr lang="en-US" dirty="0"/>
              <a:t> </a:t>
            </a:r>
            <a:r>
              <a:rPr lang="en-US" dirty="0" err="1"/>
              <a:t>på</a:t>
            </a:r>
            <a:r>
              <a:rPr lang="en-US" dirty="0"/>
              <a:t> </a:t>
            </a:r>
            <a:r>
              <a:rPr lang="en-US" dirty="0" err="1"/>
              <a:t>UiO</a:t>
            </a:r>
            <a:endParaRPr lang="en-US" dirty="0"/>
          </a:p>
        </p:txBody>
      </p:sp>
      <p:sp>
        <p:nvSpPr>
          <p:cNvPr id="24" name="Text Placeholder 3">
            <a:extLst>
              <a:ext uri="{FF2B5EF4-FFF2-40B4-BE49-F238E27FC236}">
                <a16:creationId xmlns:a16="http://schemas.microsoft.com/office/drawing/2014/main" id="{5C3C6124-2429-FAC8-14D9-7B6D782B08A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/>
        <p:txBody>
          <a:bodyPr/>
          <a:lstStyle/>
          <a:p>
            <a:r>
              <a:rPr lang="en-US"/>
              <a:t>eduroam:</a:t>
            </a:r>
            <a:endParaRPr lang="en-US" dirty="0"/>
          </a:p>
        </p:txBody>
      </p:sp>
      <p:sp>
        <p:nvSpPr>
          <p:cNvPr id="19" name="Plassholder for tekst 18">
            <a:extLst>
              <a:ext uri="{FF2B5EF4-FFF2-40B4-BE49-F238E27FC236}">
                <a16:creationId xmlns:a16="http://schemas.microsoft.com/office/drawing/2014/main" id="{0F4AEA4B-23C1-FCF5-2B62-9A3CE73CAFFA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/>
        <p:txBody>
          <a:bodyPr/>
          <a:lstStyle/>
          <a:p>
            <a:r>
              <a:rPr lang="en-US" dirty="0" err="1"/>
              <a:t>uioguest</a:t>
            </a:r>
            <a:r>
              <a:rPr lang="en-US" dirty="0"/>
              <a:t>:</a:t>
            </a:r>
            <a:endParaRPr lang="en-GB" dirty="0"/>
          </a:p>
          <a:p>
            <a:endParaRPr lang="en-GB" dirty="0"/>
          </a:p>
        </p:txBody>
      </p:sp>
      <p:sp>
        <p:nvSpPr>
          <p:cNvPr id="20" name="Plassholder for tekst 19">
            <a:extLst>
              <a:ext uri="{FF2B5EF4-FFF2-40B4-BE49-F238E27FC236}">
                <a16:creationId xmlns:a16="http://schemas.microsoft.com/office/drawing/2014/main" id="{C022A155-0678-81D0-34C2-9DE73C7D4460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/>
        <p:txBody>
          <a:bodyPr/>
          <a:lstStyle/>
          <a:p>
            <a:r>
              <a:rPr lang="en-US" dirty="0" err="1"/>
              <a:t>logg</a:t>
            </a:r>
            <a:r>
              <a:rPr lang="en-US" dirty="0"/>
              <a:t> inn med </a:t>
            </a:r>
            <a:r>
              <a:rPr lang="en-US" dirty="0" err="1"/>
              <a:t>mobilnummer</a:t>
            </a:r>
            <a:r>
              <a:rPr lang="en-US" dirty="0"/>
              <a:t> </a:t>
            </a:r>
            <a:r>
              <a:rPr lang="en-US" dirty="0" err="1"/>
              <a:t>og</a:t>
            </a:r>
            <a:r>
              <a:rPr lang="en-US" dirty="0"/>
              <a:t> </a:t>
            </a:r>
            <a:r>
              <a:rPr lang="en-US" dirty="0" err="1"/>
              <a:t>kode</a:t>
            </a:r>
            <a:r>
              <a:rPr lang="en-US" dirty="0"/>
              <a:t> </a:t>
            </a:r>
            <a:r>
              <a:rPr lang="en-US" dirty="0" err="1"/>
              <a:t>mottatt</a:t>
            </a:r>
            <a:r>
              <a:rPr lang="en-US" dirty="0"/>
              <a:t> </a:t>
            </a:r>
            <a:r>
              <a:rPr lang="en-US" dirty="0" err="1"/>
              <a:t>på</a:t>
            </a:r>
            <a:r>
              <a:rPr lang="en-US" dirty="0"/>
              <a:t> </a:t>
            </a:r>
            <a:r>
              <a:rPr lang="en-US" dirty="0" err="1"/>
              <a:t>sms</a:t>
            </a:r>
            <a:r>
              <a:rPr lang="en-US" dirty="0"/>
              <a:t> </a:t>
            </a:r>
          </a:p>
          <a:p>
            <a:endParaRPr lang="en-GB" dirty="0"/>
          </a:p>
        </p:txBody>
      </p:sp>
      <p:sp>
        <p:nvSpPr>
          <p:cNvPr id="21" name="Plassholder for tekst 20">
            <a:extLst>
              <a:ext uri="{FF2B5EF4-FFF2-40B4-BE49-F238E27FC236}">
                <a16:creationId xmlns:a16="http://schemas.microsoft.com/office/drawing/2014/main" id="{78F5BAF8-06A6-4653-C769-9A9A8F09ED1B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/>
        <p:txBody>
          <a:bodyPr/>
          <a:lstStyle/>
          <a:p>
            <a:r>
              <a:rPr lang="en-US" dirty="0" err="1"/>
              <a:t>logg</a:t>
            </a:r>
            <a:r>
              <a:rPr lang="en-US" dirty="0"/>
              <a:t> inn med </a:t>
            </a:r>
            <a:r>
              <a:rPr lang="en-US" dirty="0" err="1"/>
              <a:t>brukernavn</a:t>
            </a:r>
            <a:r>
              <a:rPr lang="en-US" dirty="0"/>
              <a:t> </a:t>
            </a:r>
            <a:r>
              <a:rPr lang="en-US" dirty="0" err="1"/>
              <a:t>og</a:t>
            </a:r>
            <a:r>
              <a:rPr lang="en-US" dirty="0"/>
              <a:t> </a:t>
            </a:r>
            <a:r>
              <a:rPr lang="en-US" dirty="0" err="1"/>
              <a:t>passord</a:t>
            </a:r>
            <a:r>
              <a:rPr lang="en-US" dirty="0"/>
              <a:t> </a:t>
            </a:r>
            <a:r>
              <a:rPr lang="en-US" dirty="0" err="1"/>
              <a:t>mottatt</a:t>
            </a:r>
            <a:r>
              <a:rPr lang="en-US" dirty="0"/>
              <a:t> </a:t>
            </a:r>
            <a:r>
              <a:rPr lang="en-US" dirty="0" err="1"/>
              <a:t>på</a:t>
            </a:r>
            <a:r>
              <a:rPr lang="en-US" dirty="0"/>
              <a:t> </a:t>
            </a:r>
            <a:r>
              <a:rPr lang="en-US" dirty="0" err="1"/>
              <a:t>sms</a:t>
            </a:r>
            <a:endParaRPr lang="en-US" dirty="0"/>
          </a:p>
          <a:p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0829918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lassholder for innhold 8">
            <a:hlinkClick r:id="rId2"/>
            <a:extLst>
              <a:ext uri="{FF2B5EF4-FFF2-40B4-BE49-F238E27FC236}">
                <a16:creationId xmlns:a16="http://schemas.microsoft.com/office/drawing/2014/main" id="{20C03FF5-A097-6A67-7153-C5DF3133440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29" r="8992" b="-1"/>
          <a:stretch/>
        </p:blipFill>
        <p:spPr>
          <a:xfrm>
            <a:off x="20" y="10"/>
            <a:ext cx="12191980" cy="6857990"/>
          </a:xfrm>
          <a:prstGeom prst="rect">
            <a:avLst/>
          </a:prstGeom>
          <a:noFill/>
        </p:spPr>
      </p:pic>
      <p:sp>
        <p:nvSpPr>
          <p:cNvPr id="2" name="Plassholder for lysbildenummer 1" hidden="1">
            <a:extLst>
              <a:ext uri="{FF2B5EF4-FFF2-40B4-BE49-F238E27FC236}">
                <a16:creationId xmlns:a16="http://schemas.microsoft.com/office/drawing/2014/main" id="{F4A0D1A3-FC71-0095-4AE3-CF1D0A628532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591925" y="6264275"/>
            <a:ext cx="600075" cy="365125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rPr lang="en-US"/>
              <a:t>Side </a:t>
            </a:r>
            <a:fld id="{5251F420-7306-4E7C-A79E-F31A38F7D392}" type="slidenum">
              <a:rPr lang="en-US" smtClean="0"/>
              <a:pPr>
                <a:spcAft>
                  <a:spcPts val="600"/>
                </a:spcAft>
              </a:pPr>
              <a:t>11</a:t>
            </a:fld>
            <a:endParaRPr lang="en-US"/>
          </a:p>
        </p:txBody>
      </p:sp>
      <p:pic>
        <p:nvPicPr>
          <p:cNvPr id="12" name="Bilde 11">
            <a:extLst>
              <a:ext uri="{FF2B5EF4-FFF2-40B4-BE49-F238E27FC236}">
                <a16:creationId xmlns:a16="http://schemas.microsoft.com/office/drawing/2014/main" id="{669AD6A7-0617-1E95-DDAB-AA184F1A194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9995" y="3977990"/>
            <a:ext cx="2880000" cy="28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046647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e 4" descr="Et bilde som inneholder tekst, klær, jente, utendørs&#10;&#10;Automatisk generert beskrivelse">
            <a:extLst>
              <a:ext uri="{FF2B5EF4-FFF2-40B4-BE49-F238E27FC236}">
                <a16:creationId xmlns:a16="http://schemas.microsoft.com/office/drawing/2014/main" id="{603ACFE6-4339-EB59-59B3-693C4AD354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476" b="11273"/>
          <a:stretch/>
        </p:blipFill>
        <p:spPr>
          <a:xfrm>
            <a:off x="20" y="10"/>
            <a:ext cx="12191980" cy="6857990"/>
          </a:xfrm>
          <a:prstGeom prst="rect">
            <a:avLst/>
          </a:prstGeom>
          <a:noFill/>
        </p:spPr>
      </p:pic>
      <p:pic>
        <p:nvPicPr>
          <p:cNvPr id="2" name="Bilde 1">
            <a:extLst>
              <a:ext uri="{FF2B5EF4-FFF2-40B4-BE49-F238E27FC236}">
                <a16:creationId xmlns:a16="http://schemas.microsoft.com/office/drawing/2014/main" id="{32AB830B-F00E-3698-289A-1DF2FB14206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14108" y="1443531"/>
            <a:ext cx="1506380" cy="1500883"/>
          </a:xfrm>
          <a:prstGeom prst="rect">
            <a:avLst/>
          </a:prstGeom>
        </p:spPr>
      </p:pic>
      <p:sp>
        <p:nvSpPr>
          <p:cNvPr id="3" name="TekstSylinder 2">
            <a:extLst>
              <a:ext uri="{FF2B5EF4-FFF2-40B4-BE49-F238E27FC236}">
                <a16:creationId xmlns:a16="http://schemas.microsoft.com/office/drawing/2014/main" id="{2FA2BBE9-BD4E-E8B5-5091-8E58E9FBF813}"/>
              </a:ext>
            </a:extLst>
          </p:cNvPr>
          <p:cNvSpPr txBox="1"/>
          <p:nvPr/>
        </p:nvSpPr>
        <p:spPr>
          <a:xfrm>
            <a:off x="9828154" y="940140"/>
            <a:ext cx="187220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nb-NO" sz="2000" dirty="0">
                <a:solidFill>
                  <a:srgbClr val="000000"/>
                </a:solidFill>
                <a:highlight>
                  <a:srgbClr val="FFFFFF"/>
                </a:highlight>
                <a:latin typeface="Arial" charset="0"/>
                <a:ea typeface="ヒラギノ角ゴ Pro W3" charset="-128"/>
              </a:rPr>
              <a:t>App Store</a:t>
            </a:r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8D1140BD-609A-F158-7D23-02336FB4890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14108" y="4256603"/>
            <a:ext cx="1586648" cy="1500883"/>
          </a:xfrm>
          <a:prstGeom prst="rect">
            <a:avLst/>
          </a:prstGeom>
        </p:spPr>
      </p:pic>
      <p:sp>
        <p:nvSpPr>
          <p:cNvPr id="6" name="TekstSylinder 5">
            <a:extLst>
              <a:ext uri="{FF2B5EF4-FFF2-40B4-BE49-F238E27FC236}">
                <a16:creationId xmlns:a16="http://schemas.microsoft.com/office/drawing/2014/main" id="{1339DDE8-D8DC-EF86-1262-645C59453FBC}"/>
              </a:ext>
            </a:extLst>
          </p:cNvPr>
          <p:cNvSpPr txBox="1"/>
          <p:nvPr/>
        </p:nvSpPr>
        <p:spPr>
          <a:xfrm>
            <a:off x="9714108" y="3778855"/>
            <a:ext cx="15866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nb-NO" sz="2000" dirty="0">
                <a:solidFill>
                  <a:srgbClr val="000000"/>
                </a:solidFill>
                <a:highlight>
                  <a:srgbClr val="FFFFFF"/>
                </a:highlight>
                <a:latin typeface="Arial" charset="0"/>
                <a:ea typeface="ヒラギノ角ゴ Pro W3" charset="-128"/>
              </a:rPr>
              <a:t>Google Play</a:t>
            </a:r>
          </a:p>
        </p:txBody>
      </p:sp>
    </p:spTree>
    <p:extLst>
      <p:ext uri="{BB962C8B-B14F-4D97-AF65-F5344CB8AC3E}">
        <p14:creationId xmlns:p14="http://schemas.microsoft.com/office/powerpoint/2010/main" val="332668595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Placeholder 2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5490D1F8-3A1B-4238-845A-176C49C709EA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9" b="209"/>
          <a:stretch>
            <a:fillRect/>
          </a:stretch>
        </p:blipFill>
        <p:spPr/>
      </p:pic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F17C1EF7-A040-405B-A2A5-9C5CA36C9A04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10" name="Title 9">
            <a:extLst>
              <a:ext uri="{FF2B5EF4-FFF2-40B4-BE49-F238E27FC236}">
                <a16:creationId xmlns:a16="http://schemas.microsoft.com/office/drawing/2014/main" id="{C9BE5FA0-A940-48C4-8F39-09FAEB7728D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02263" y="5918618"/>
            <a:ext cx="9144000" cy="1878763"/>
          </a:xfrm>
        </p:spPr>
        <p:txBody>
          <a:bodyPr/>
          <a:lstStyle/>
          <a:p>
            <a:r>
              <a:rPr lang="nb-NO" dirty="0">
                <a:hlinkClick r:id="rId4"/>
              </a:rPr>
              <a:t>Demo av Mine studier</a:t>
            </a:r>
            <a:br>
              <a:rPr lang="nb-NO" dirty="0"/>
            </a:b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2460372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ooter Placeholder 1">
            <a:extLst>
              <a:ext uri="{FF2B5EF4-FFF2-40B4-BE49-F238E27FC236}">
                <a16:creationId xmlns:a16="http://schemas.microsoft.com/office/drawing/2014/main" id="{FAFEE2E6-F95E-6BAC-2EE7-F2520D1260C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nb-NO"/>
              <a:t>Det humanistiske fakultet</a:t>
            </a:r>
          </a:p>
        </p:txBody>
      </p:sp>
      <p:sp>
        <p:nvSpPr>
          <p:cNvPr id="2" name="Plassholder for lysbildenummer 1">
            <a:extLst>
              <a:ext uri="{FF2B5EF4-FFF2-40B4-BE49-F238E27FC236}">
                <a16:creationId xmlns:a16="http://schemas.microsoft.com/office/drawing/2014/main" id="{A7F19637-4930-BA31-41E9-11880B6FD3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/>
              <a:t>Side </a:t>
            </a:r>
            <a:fld id="{5251F420-7306-4E7C-A79E-F31A38F7D392}" type="slidenum">
              <a:rPr lang="en-US" smtClean="0"/>
              <a:pPr>
                <a:spcAft>
                  <a:spcPts val="600"/>
                </a:spcAft>
              </a:pPr>
              <a:t>14</a:t>
            </a:fld>
            <a:endParaRPr lang="en-US"/>
          </a:p>
        </p:txBody>
      </p:sp>
      <p:sp>
        <p:nvSpPr>
          <p:cNvPr id="3" name="Tittel 2">
            <a:extLst>
              <a:ext uri="{FF2B5EF4-FFF2-40B4-BE49-F238E27FC236}">
                <a16:creationId xmlns:a16="http://schemas.microsoft.com/office/drawing/2014/main" id="{71A77C0A-9491-D44B-4117-38414C0403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t">
            <a:normAutofit/>
          </a:bodyPr>
          <a:lstStyle/>
          <a:p>
            <a:r>
              <a:rPr lang="nb-NO" dirty="0"/>
              <a:t>Mine studier</a:t>
            </a:r>
            <a:endParaRPr lang="en-GB" dirty="0"/>
          </a:p>
        </p:txBody>
      </p:sp>
      <p:graphicFrame>
        <p:nvGraphicFramePr>
          <p:cNvPr id="13" name="Plassholder for tekst 3">
            <a:extLst>
              <a:ext uri="{FF2B5EF4-FFF2-40B4-BE49-F238E27FC236}">
                <a16:creationId xmlns:a16="http://schemas.microsoft.com/office/drawing/2014/main" id="{7E035E6C-8A86-D6CF-0BE9-DC1B35A15C0D}"/>
              </a:ext>
            </a:extLst>
          </p:cNvPr>
          <p:cNvGraphicFramePr>
            <a:graphicFrameLocks noGrp="1"/>
          </p:cNvGraphicFramePr>
          <p:nvPr>
            <p:ph sz="quarter" idx="28"/>
            <p:extLst>
              <p:ext uri="{D42A27DB-BD31-4B8C-83A1-F6EECF244321}">
                <p14:modId xmlns:p14="http://schemas.microsoft.com/office/powerpoint/2010/main" val="3991180208"/>
              </p:ext>
            </p:extLst>
          </p:nvPr>
        </p:nvGraphicFramePr>
        <p:xfrm>
          <a:off x="360363" y="1082675"/>
          <a:ext cx="11471275" cy="48180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8249230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bunntekst 1">
            <a:extLst>
              <a:ext uri="{FF2B5EF4-FFF2-40B4-BE49-F238E27FC236}">
                <a16:creationId xmlns:a16="http://schemas.microsoft.com/office/drawing/2014/main" id="{563D3388-C75E-55C7-9AED-C72478E4605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nb-NO" dirty="0"/>
              <a:t>Det humanistiske fakultet</a:t>
            </a:r>
          </a:p>
        </p:txBody>
      </p:sp>
      <p:sp>
        <p:nvSpPr>
          <p:cNvPr id="3" name="Plassholder for lysbildenummer 2">
            <a:extLst>
              <a:ext uri="{FF2B5EF4-FFF2-40B4-BE49-F238E27FC236}">
                <a16:creationId xmlns:a16="http://schemas.microsoft.com/office/drawing/2014/main" id="{880C60EB-88FD-5ACB-33C5-8649C89C4E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15</a:t>
            </a:fld>
            <a:endParaRPr lang="en-US" dirty="0"/>
          </a:p>
        </p:txBody>
      </p:sp>
      <p:sp>
        <p:nvSpPr>
          <p:cNvPr id="4" name="Tittel 3">
            <a:extLst>
              <a:ext uri="{FF2B5EF4-FFF2-40B4-BE49-F238E27FC236}">
                <a16:creationId xmlns:a16="http://schemas.microsoft.com/office/drawing/2014/main" id="{CAEA9530-63D9-727E-320C-5A4CF801B0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Andre snarveier i mine studier</a:t>
            </a:r>
            <a:br>
              <a:rPr lang="nb-NO" dirty="0"/>
            </a:br>
            <a:endParaRPr lang="en-GB" dirty="0"/>
          </a:p>
        </p:txBody>
      </p:sp>
      <p:sp>
        <p:nvSpPr>
          <p:cNvPr id="13" name="Plassholder for tekst 12">
            <a:extLst>
              <a:ext uri="{FF2B5EF4-FFF2-40B4-BE49-F238E27FC236}">
                <a16:creationId xmlns:a16="http://schemas.microsoft.com/office/drawing/2014/main" id="{FC37A256-F47F-5255-503D-4D5698EE7DBC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/>
        <p:txBody>
          <a:bodyPr/>
          <a:lstStyle/>
          <a:p>
            <a:r>
              <a:rPr lang="nb-NO" dirty="0"/>
              <a:t>Inspera</a:t>
            </a:r>
          </a:p>
          <a:p>
            <a:endParaRPr lang="en-GB" dirty="0"/>
          </a:p>
        </p:txBody>
      </p:sp>
      <p:sp>
        <p:nvSpPr>
          <p:cNvPr id="12" name="Plassholder for innhold 11">
            <a:extLst>
              <a:ext uri="{FF2B5EF4-FFF2-40B4-BE49-F238E27FC236}">
                <a16:creationId xmlns:a16="http://schemas.microsoft.com/office/drawing/2014/main" id="{486001E9-6328-53FB-5901-C3C5B11B0D82}"/>
              </a:ext>
            </a:extLst>
          </p:cNvPr>
          <p:cNvSpPr>
            <a:spLocks noGrp="1"/>
          </p:cNvSpPr>
          <p:nvPr>
            <p:ph sz="half" idx="29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nb-NO" sz="1400" dirty="0"/>
              <a:t>Programmet som brukes for innlevering av eksamen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nb-NO" sz="1400" dirty="0"/>
              <a:t>Logg på med UiO-brukernavn og passord + </a:t>
            </a:r>
            <a:r>
              <a:rPr lang="nb-NO" sz="1400" dirty="0" err="1"/>
              <a:t>Authenticator</a:t>
            </a:r>
            <a:endParaRPr lang="nb-NO" sz="1400" dirty="0"/>
          </a:p>
          <a:p>
            <a:pPr>
              <a:buFont typeface="Arial" panose="020B0604020202020204" pitchFamily="34" charset="0"/>
              <a:buChar char="•"/>
            </a:pPr>
            <a:r>
              <a:rPr lang="nb-NO" sz="1400" dirty="0"/>
              <a:t>Du finner mer informasjon og veiledning til </a:t>
            </a:r>
            <a:r>
              <a:rPr lang="nb-NO" sz="1400" dirty="0" err="1"/>
              <a:t>inspera</a:t>
            </a:r>
            <a:r>
              <a:rPr lang="nb-NO" sz="1400" dirty="0"/>
              <a:t> her: </a:t>
            </a:r>
            <a:r>
              <a:rPr lang="nn-NO" sz="1400" dirty="0">
                <a:hlinkClick r:id="rId2"/>
              </a:rPr>
              <a:t>Skoleeksamen i Inspera - Universitetet i Oslo (uio.no)</a:t>
            </a:r>
            <a:endParaRPr lang="nb-NO" sz="1400" dirty="0"/>
          </a:p>
          <a:p>
            <a:pPr>
              <a:buFont typeface="Arial" panose="020B0604020202020204" pitchFamily="34" charset="0"/>
              <a:buChar char="•"/>
            </a:pPr>
            <a:endParaRPr lang="en-GB" sz="1600" dirty="0"/>
          </a:p>
        </p:txBody>
      </p:sp>
      <p:sp>
        <p:nvSpPr>
          <p:cNvPr id="11" name="Plassholder for tekst 10">
            <a:extLst>
              <a:ext uri="{FF2B5EF4-FFF2-40B4-BE49-F238E27FC236}">
                <a16:creationId xmlns:a16="http://schemas.microsoft.com/office/drawing/2014/main" id="{E72D7E1C-1FEE-72D7-C57F-5B065674495D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/>
        <p:txBody>
          <a:bodyPr/>
          <a:lstStyle/>
          <a:p>
            <a:r>
              <a:rPr lang="nb-NO" dirty="0"/>
              <a:t>Bibliotek – </a:t>
            </a:r>
            <a:r>
              <a:rPr lang="nb-NO" dirty="0" err="1"/>
              <a:t>Oria</a:t>
            </a:r>
            <a:r>
              <a:rPr lang="nb-NO" dirty="0"/>
              <a:t> – </a:t>
            </a:r>
            <a:r>
              <a:rPr lang="nb-NO" dirty="0" err="1"/>
              <a:t>Leganto</a:t>
            </a:r>
            <a:r>
              <a:rPr lang="nb-NO" dirty="0"/>
              <a:t> </a:t>
            </a:r>
          </a:p>
          <a:p>
            <a:endParaRPr lang="en-GB" dirty="0"/>
          </a:p>
        </p:txBody>
      </p:sp>
      <p:sp>
        <p:nvSpPr>
          <p:cNvPr id="10" name="Plassholder for innhold 9">
            <a:extLst>
              <a:ext uri="{FF2B5EF4-FFF2-40B4-BE49-F238E27FC236}">
                <a16:creationId xmlns:a16="http://schemas.microsoft.com/office/drawing/2014/main" id="{4B443D87-F413-8E96-07E0-B44E1981F04C}"/>
              </a:ext>
            </a:extLst>
          </p:cNvPr>
          <p:cNvSpPr>
            <a:spLocks noGrp="1"/>
          </p:cNvSpPr>
          <p:nvPr>
            <p:ph sz="half" idx="27"/>
          </p:nvPr>
        </p:nvSpPr>
        <p:spPr/>
        <p:txBody>
          <a:bodyPr/>
          <a:lstStyle/>
          <a:p>
            <a:pPr marL="345139" indent="-285750">
              <a:buFont typeface="Arial" panose="020B0604020202020204" pitchFamily="34" charset="0"/>
              <a:buChar char="•"/>
            </a:pPr>
            <a:r>
              <a:rPr lang="nb-NO" sz="14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Oria</a:t>
            </a:r>
            <a:r>
              <a:rPr lang="nb-NO" sz="1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nb-NO" sz="1400" dirty="0">
                <a:effectLst/>
                <a:ea typeface="Calibri" panose="020F050202020403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brukes for å finne </a:t>
            </a:r>
            <a:r>
              <a:rPr lang="nb-NO" sz="1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forskningslitteratur. Logg inn på siden, for tilgang til alt innhold. </a:t>
            </a:r>
            <a:r>
              <a:rPr lang="en-GB" sz="1400" dirty="0">
                <a:hlinkClick r:id="rId3"/>
              </a:rPr>
              <a:t>oria.no (exlibrisgroup.com)</a:t>
            </a:r>
            <a:endParaRPr lang="en-GB" sz="1400" dirty="0"/>
          </a:p>
          <a:p>
            <a:pPr marL="345139" indent="-285750">
              <a:buFont typeface="Arial" panose="020B0604020202020204" pitchFamily="34" charset="0"/>
              <a:buChar char="•"/>
            </a:pPr>
            <a:r>
              <a:rPr lang="nb-NO" sz="1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Ta i bruk bibliotekene og Akademisk skrivesenter på Universitetsbiblioteket!</a:t>
            </a:r>
            <a:endParaRPr lang="nb-NO" sz="14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5139" indent="-285750">
              <a:buFont typeface="Arial" panose="020B0604020202020204" pitchFamily="34" charset="0"/>
              <a:buChar char="•"/>
            </a:pPr>
            <a:r>
              <a:rPr lang="nb-NO" sz="14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Leganto</a:t>
            </a:r>
            <a:r>
              <a:rPr lang="nb-NO" sz="1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er et program for pensumlister</a:t>
            </a:r>
          </a:p>
          <a:p>
            <a:pPr marL="345139" indent="-285750">
              <a:buFont typeface="Arial" panose="020B0604020202020204" pitchFamily="34" charset="0"/>
              <a:buChar char="•"/>
            </a:pPr>
            <a:r>
              <a:rPr lang="nb-NO" sz="1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Lenket til </a:t>
            </a:r>
            <a:r>
              <a:rPr lang="nb-NO" sz="1400" dirty="0" err="1">
                <a:ea typeface="Calibri" panose="020F0502020204030204" pitchFamily="34" charset="0"/>
                <a:cs typeface="Times New Roman" panose="02020603050405020304" pitchFamily="18" charset="0"/>
              </a:rPr>
              <a:t>Oria</a:t>
            </a:r>
            <a:r>
              <a:rPr lang="nb-NO" sz="1400" dirty="0">
                <a:ea typeface="Calibri" panose="020F0502020204030204" pitchFamily="34" charset="0"/>
                <a:cs typeface="Times New Roman" panose="02020603050405020304" pitchFamily="18" charset="0"/>
              </a:rPr>
              <a:t> og viser </a:t>
            </a:r>
            <a:r>
              <a:rPr lang="nb-NO" sz="1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ledige bøker og lenker til pensum på nett.</a:t>
            </a:r>
            <a:endParaRPr lang="en-GB" sz="14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buFont typeface="Arial" panose="020B0604020202020204" pitchFamily="34" charset="0"/>
              <a:buChar char="•"/>
            </a:pPr>
            <a:endParaRPr lang="en-GB" sz="1400" dirty="0"/>
          </a:p>
        </p:txBody>
      </p:sp>
      <p:sp>
        <p:nvSpPr>
          <p:cNvPr id="9" name="Plassholder for tekst 8">
            <a:extLst>
              <a:ext uri="{FF2B5EF4-FFF2-40B4-BE49-F238E27FC236}">
                <a16:creationId xmlns:a16="http://schemas.microsoft.com/office/drawing/2014/main" id="{39406B55-A357-2151-D811-0FCA34025D32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/>
        <p:txBody>
          <a:bodyPr/>
          <a:lstStyle/>
          <a:p>
            <a:r>
              <a:rPr lang="nb-NO" dirty="0"/>
              <a:t>Programkiosk - Office 365</a:t>
            </a:r>
          </a:p>
          <a:p>
            <a:endParaRPr lang="en-GB" dirty="0"/>
          </a:p>
        </p:txBody>
      </p:sp>
      <p:sp>
        <p:nvSpPr>
          <p:cNvPr id="8" name="Plassholder for innhold 7">
            <a:extLst>
              <a:ext uri="{FF2B5EF4-FFF2-40B4-BE49-F238E27FC236}">
                <a16:creationId xmlns:a16="http://schemas.microsoft.com/office/drawing/2014/main" id="{F3C85A8E-2966-BD41-68C1-BA9CBD52142D}"/>
              </a:ext>
            </a:extLst>
          </p:cNvPr>
          <p:cNvSpPr>
            <a:spLocks noGrp="1"/>
          </p:cNvSpPr>
          <p:nvPr>
            <p:ph sz="half" idx="25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nb-NO" sz="1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Tilgang til Office-pakke, både til nedlastning og digitalt. Dette trenger dere altså ikke betale for selv.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nb-NO" sz="1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Alle dokumenter lagres på din bruker, og du kan finne det ved å logge inn</a:t>
            </a:r>
            <a:r>
              <a:rPr lang="nb-NO" sz="1400" dirty="0">
                <a:ea typeface="Calibri" panose="020F0502020204030204" pitchFamily="34" charset="0"/>
                <a:cs typeface="Times New Roman" panose="02020603050405020304" pitchFamily="18" charset="0"/>
              </a:rPr>
              <a:t> på </a:t>
            </a:r>
            <a:r>
              <a:rPr lang="nn-NO" sz="1400" dirty="0">
                <a:hlinkClick r:id="rId4"/>
              </a:rPr>
              <a:t>Microsoft 365 (MS 365, </a:t>
            </a:r>
            <a:r>
              <a:rPr lang="nn-NO" sz="1400" dirty="0" err="1">
                <a:hlinkClick r:id="rId4"/>
              </a:rPr>
              <a:t>tidligere</a:t>
            </a:r>
            <a:r>
              <a:rPr lang="nn-NO" sz="1400" dirty="0">
                <a:hlinkClick r:id="rId4"/>
              </a:rPr>
              <a:t> Office 365) på UiO - Universitetet i Oslo</a:t>
            </a:r>
            <a:r>
              <a:rPr lang="nb-NO" sz="1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en-GB" sz="14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GB" sz="1400" dirty="0"/>
              <a:t>Kan </a:t>
            </a:r>
            <a:r>
              <a:rPr lang="en-GB" sz="1400" dirty="0" err="1"/>
              <a:t>også</a:t>
            </a:r>
            <a:r>
              <a:rPr lang="en-GB" sz="1400" dirty="0"/>
              <a:t> </a:t>
            </a:r>
            <a:r>
              <a:rPr lang="en-GB" sz="1400" dirty="0" err="1"/>
              <a:t>brukes</a:t>
            </a:r>
            <a:r>
              <a:rPr lang="en-GB" sz="1400" dirty="0"/>
              <a:t> </a:t>
            </a:r>
            <a:r>
              <a:rPr lang="en-GB" sz="1400" dirty="0" err="1"/>
              <a:t>som</a:t>
            </a:r>
            <a:r>
              <a:rPr lang="en-GB" sz="1400" dirty="0"/>
              <a:t> </a:t>
            </a:r>
            <a:r>
              <a:rPr lang="en-GB" sz="1400" dirty="0" err="1"/>
              <a:t>samarbeidsdokumenter</a:t>
            </a:r>
            <a:endParaRPr lang="en-GB" sz="1400" dirty="0"/>
          </a:p>
        </p:txBody>
      </p:sp>
      <p:sp>
        <p:nvSpPr>
          <p:cNvPr id="7" name="Plassholder for tekst 6">
            <a:extLst>
              <a:ext uri="{FF2B5EF4-FFF2-40B4-BE49-F238E27FC236}">
                <a16:creationId xmlns:a16="http://schemas.microsoft.com/office/drawing/2014/main" id="{CEE081C8-F63C-A759-AE00-3081464F3C06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/>
        <p:txBody>
          <a:bodyPr/>
          <a:lstStyle/>
          <a:p>
            <a:r>
              <a:rPr lang="nb-NO" dirty="0"/>
              <a:t>Utskrift</a:t>
            </a:r>
          </a:p>
          <a:p>
            <a:endParaRPr lang="en-GB" dirty="0"/>
          </a:p>
        </p:txBody>
      </p:sp>
      <p:sp>
        <p:nvSpPr>
          <p:cNvPr id="5" name="Plassholder for innhold 4">
            <a:extLst>
              <a:ext uri="{FF2B5EF4-FFF2-40B4-BE49-F238E27FC236}">
                <a16:creationId xmlns:a16="http://schemas.microsoft.com/office/drawing/2014/main" id="{AE2EF857-789F-C6BE-4AC8-7C352F54F351}"/>
              </a:ext>
            </a:extLst>
          </p:cNvPr>
          <p:cNvSpPr>
            <a:spLocks noGrp="1"/>
          </p:cNvSpPr>
          <p:nvPr>
            <p:ph sz="half" idx="21"/>
          </p:nvPr>
        </p:nvSpPr>
        <p:spPr/>
        <p:txBody>
          <a:bodyPr/>
          <a:lstStyle/>
          <a:p>
            <a:endParaRPr lang="nb-NO" dirty="0"/>
          </a:p>
          <a:p>
            <a:endParaRPr lang="nb-NO" dirty="0"/>
          </a:p>
          <a:p>
            <a:endParaRPr lang="en-GB" dirty="0"/>
          </a:p>
        </p:txBody>
      </p:sp>
      <p:sp>
        <p:nvSpPr>
          <p:cNvPr id="14" name="TekstSylinder 13">
            <a:extLst>
              <a:ext uri="{FF2B5EF4-FFF2-40B4-BE49-F238E27FC236}">
                <a16:creationId xmlns:a16="http://schemas.microsoft.com/office/drawing/2014/main" id="{CF5E7FF1-337B-E90A-0A3F-8D8A4142C5F5}"/>
              </a:ext>
            </a:extLst>
          </p:cNvPr>
          <p:cNvSpPr txBox="1"/>
          <p:nvPr/>
        </p:nvSpPr>
        <p:spPr>
          <a:xfrm>
            <a:off x="9044412" y="2393437"/>
            <a:ext cx="2821424" cy="34971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lvl="0" indent="-285750">
              <a:lnSpc>
                <a:spcPct val="107000"/>
              </a:lnSpc>
              <a:spcBef>
                <a:spcPts val="1100"/>
              </a:spcBef>
              <a:buFont typeface="Arial" panose="020B0604020202020204" pitchFamily="34" charset="0"/>
              <a:buChar char="•"/>
            </a:pPr>
            <a:r>
              <a:rPr lang="nb-NO" sz="1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Printere </a:t>
            </a:r>
            <a:r>
              <a:rPr lang="nb-NO" sz="1400" dirty="0">
                <a:ea typeface="Calibri" panose="020F0502020204030204" pitchFamily="34" charset="0"/>
                <a:cs typeface="Times New Roman" panose="02020603050405020304" pitchFamily="18" charset="0"/>
              </a:rPr>
              <a:t>f</a:t>
            </a:r>
            <a:r>
              <a:rPr lang="nb-NO" sz="1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innes på alle bibliotekene, skriv ut via student-PCer . Bruk studentkortet eller innlogging på skjermen for å skrive ut.</a:t>
            </a:r>
          </a:p>
          <a:p>
            <a:pPr marL="285750" lvl="0" indent="-285750">
              <a:lnSpc>
                <a:spcPct val="107000"/>
              </a:lnSpc>
              <a:spcBef>
                <a:spcPts val="1100"/>
              </a:spcBef>
              <a:buFont typeface="Arial" panose="020B0604020202020204" pitchFamily="34" charset="0"/>
              <a:buChar char="•"/>
            </a:pPr>
            <a:r>
              <a:rPr lang="nb-NO" sz="1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Skriv ut fra privat PC via </a:t>
            </a:r>
            <a:r>
              <a:rPr lang="en-GB" sz="1400" dirty="0" err="1">
                <a:hlinkClick r:id="rId5"/>
              </a:rPr>
              <a:t>EveryonePrint</a:t>
            </a:r>
            <a:r>
              <a:rPr lang="en-GB" sz="1400" dirty="0">
                <a:hlinkClick r:id="rId5"/>
              </a:rPr>
              <a:t> - </a:t>
            </a:r>
            <a:r>
              <a:rPr lang="en-GB" sz="1400" dirty="0" err="1">
                <a:hlinkClick r:id="rId5"/>
              </a:rPr>
              <a:t>Logg</a:t>
            </a:r>
            <a:r>
              <a:rPr lang="en-GB" sz="1400" dirty="0">
                <a:hlinkClick r:id="rId5"/>
              </a:rPr>
              <a:t> inn (uio.no) </a:t>
            </a:r>
            <a:endParaRPr lang="en-GB" sz="1400" dirty="0"/>
          </a:p>
          <a:p>
            <a:pPr marL="285750" lvl="0" indent="-285750">
              <a:lnSpc>
                <a:spcPct val="107000"/>
              </a:lnSpc>
              <a:spcBef>
                <a:spcPts val="1100"/>
              </a:spcBef>
              <a:buFont typeface="Arial" panose="020B0604020202020204" pitchFamily="34" charset="0"/>
              <a:buChar char="•"/>
            </a:pPr>
            <a:r>
              <a:rPr lang="nb-NO" sz="1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Fyll på </a:t>
            </a:r>
            <a:r>
              <a:rPr lang="nb-NO" sz="14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utskiftskvoten</a:t>
            </a:r>
            <a:r>
              <a:rPr lang="nb-NO" sz="1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på </a:t>
            </a:r>
            <a:r>
              <a:rPr lang="en-US" sz="1400" dirty="0">
                <a:hlinkClick r:id="rId6"/>
              </a:rPr>
              <a:t>401 - Unauthorized: Access is denied due to invalid credentials. (uio.no)</a:t>
            </a:r>
            <a:r>
              <a:rPr lang="nb-NO" sz="1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en-GB" sz="14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>
              <a:spcBef>
                <a:spcPts val="1100"/>
              </a:spcBef>
              <a:buFont typeface="Arial" panose="020B0604020202020204" pitchFamily="34" charset="0"/>
              <a:buChar char="•"/>
            </a:pPr>
            <a:endParaRPr lang="en-GB" sz="1400" dirty="0"/>
          </a:p>
        </p:txBody>
      </p:sp>
      <p:pic>
        <p:nvPicPr>
          <p:cNvPr id="16" name="Grafikk 15" descr="Bøker på hylle med heldekkende fyll">
            <a:extLst>
              <a:ext uri="{FF2B5EF4-FFF2-40B4-BE49-F238E27FC236}">
                <a16:creationId xmlns:a16="http://schemas.microsoft.com/office/drawing/2014/main" id="{2B2E1D74-3E72-3481-7875-3CD55AAB8F3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230740" y="872901"/>
            <a:ext cx="703401" cy="703401"/>
          </a:xfrm>
          <a:prstGeom prst="rect">
            <a:avLst/>
          </a:prstGeom>
        </p:spPr>
      </p:pic>
      <p:pic>
        <p:nvPicPr>
          <p:cNvPr id="18" name="Grafikk 17" descr="Diplomrull med heldekkende fyll">
            <a:extLst>
              <a:ext uri="{FF2B5EF4-FFF2-40B4-BE49-F238E27FC236}">
                <a16:creationId xmlns:a16="http://schemas.microsoft.com/office/drawing/2014/main" id="{D920B247-C9BA-40AB-43D3-D367C9FB896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339240" y="929153"/>
            <a:ext cx="703401" cy="703401"/>
          </a:xfrm>
          <a:prstGeom prst="rect">
            <a:avLst/>
          </a:prstGeom>
        </p:spPr>
      </p:pic>
      <p:pic>
        <p:nvPicPr>
          <p:cNvPr id="20" name="Grafikk 19" descr="Skriver med heldekkende fyll">
            <a:extLst>
              <a:ext uri="{FF2B5EF4-FFF2-40B4-BE49-F238E27FC236}">
                <a16:creationId xmlns:a16="http://schemas.microsoft.com/office/drawing/2014/main" id="{73A0D72D-0CF5-32ED-2B08-0EA55495AF6A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9108117" y="874074"/>
            <a:ext cx="703401" cy="703401"/>
          </a:xfrm>
          <a:prstGeom prst="rect">
            <a:avLst/>
          </a:prstGeom>
        </p:spPr>
      </p:pic>
      <p:pic>
        <p:nvPicPr>
          <p:cNvPr id="22" name="Grafikk 21" descr="Mappesøk med heldekkende fyll">
            <a:extLst>
              <a:ext uri="{FF2B5EF4-FFF2-40B4-BE49-F238E27FC236}">
                <a16:creationId xmlns:a16="http://schemas.microsoft.com/office/drawing/2014/main" id="{C40DD8EF-F18E-53CC-2EA6-F18E5FDC873A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6164354" y="929153"/>
            <a:ext cx="703401" cy="703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125812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bunntekst 1">
            <a:extLst>
              <a:ext uri="{FF2B5EF4-FFF2-40B4-BE49-F238E27FC236}">
                <a16:creationId xmlns:a16="http://schemas.microsoft.com/office/drawing/2014/main" id="{02770EC8-59E0-471A-5F87-D7933BC5694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nb-NO" dirty="0"/>
              <a:t>Det humanistiske fakultet</a:t>
            </a:r>
          </a:p>
          <a:p>
            <a:endParaRPr lang="nb-NO" dirty="0"/>
          </a:p>
        </p:txBody>
      </p:sp>
      <p:sp>
        <p:nvSpPr>
          <p:cNvPr id="3" name="Plassholder for lysbildenummer 2">
            <a:extLst>
              <a:ext uri="{FF2B5EF4-FFF2-40B4-BE49-F238E27FC236}">
                <a16:creationId xmlns:a16="http://schemas.microsoft.com/office/drawing/2014/main" id="{2BCDB4AB-3821-8230-DD97-2602524D18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16</a:t>
            </a:fld>
            <a:endParaRPr lang="en-US" dirty="0"/>
          </a:p>
        </p:txBody>
      </p:sp>
      <p:sp>
        <p:nvSpPr>
          <p:cNvPr id="4" name="Tittel 3">
            <a:extLst>
              <a:ext uri="{FF2B5EF4-FFF2-40B4-BE49-F238E27FC236}">
                <a16:creationId xmlns:a16="http://schemas.microsoft.com/office/drawing/2014/main" id="{922B6403-7EB7-F7D3-E019-3B6EA02484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6279" y="681836"/>
            <a:ext cx="5489214" cy="542658"/>
          </a:xfrm>
        </p:spPr>
        <p:txBody>
          <a:bodyPr/>
          <a:lstStyle/>
          <a:p>
            <a:r>
              <a:rPr lang="en-GB" dirty="0" err="1"/>
              <a:t>Adgangskort</a:t>
            </a:r>
            <a:br>
              <a:rPr lang="en-GB" dirty="0"/>
            </a:br>
            <a:endParaRPr lang="nb-NO" dirty="0"/>
          </a:p>
        </p:txBody>
      </p:sp>
      <p:sp>
        <p:nvSpPr>
          <p:cNvPr id="5" name="Undertittel 4">
            <a:extLst>
              <a:ext uri="{FF2B5EF4-FFF2-40B4-BE49-F238E27FC236}">
                <a16:creationId xmlns:a16="http://schemas.microsoft.com/office/drawing/2014/main" id="{F7315099-C62E-D371-2E0B-2EF59CE9A5C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766279" y="2403306"/>
            <a:ext cx="6134706" cy="3348817"/>
          </a:xfrm>
        </p:spPr>
        <p:txBody>
          <a:bodyPr/>
          <a:lstStyle/>
          <a:p>
            <a:pPr fontAlgn="base"/>
            <a:r>
              <a:rPr lang="nb-NO" dirty="0"/>
              <a:t>Du trenger adgangskort for å</a:t>
            </a:r>
            <a:r>
              <a:rPr lang="en-US" dirty="0"/>
              <a:t>​</a:t>
            </a:r>
          </a:p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nb-NO" dirty="0"/>
              <a:t>identifisere deg når du oppholder deg på campus</a:t>
            </a:r>
            <a:r>
              <a:rPr lang="en-US" dirty="0"/>
              <a:t>​</a:t>
            </a:r>
          </a:p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nb-NO" dirty="0"/>
              <a:t>komme inn i UiOs bygninger utover vanlig åpningstid</a:t>
            </a:r>
            <a:r>
              <a:rPr lang="en-US" dirty="0"/>
              <a:t>​</a:t>
            </a:r>
          </a:p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nb-NO" dirty="0"/>
              <a:t>identifisere deg når du oppholder deg på campus</a:t>
            </a:r>
            <a:r>
              <a:rPr lang="en-US" dirty="0"/>
              <a:t>​</a:t>
            </a:r>
          </a:p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nb-NO" dirty="0"/>
              <a:t>skrive ut, skanne og kopiere dokumenter</a:t>
            </a:r>
            <a:r>
              <a:rPr lang="en-US" dirty="0"/>
              <a:t>​</a:t>
            </a:r>
          </a:p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nb-NO" dirty="0"/>
              <a:t>låne bøker på biblioteket</a:t>
            </a:r>
            <a:endParaRPr lang="en-US" dirty="0"/>
          </a:p>
          <a:p>
            <a:endParaRPr lang="nb-NO" dirty="0"/>
          </a:p>
        </p:txBody>
      </p:sp>
      <p:pic>
        <p:nvPicPr>
          <p:cNvPr id="10" name="Plassholder for innhold 9" descr="Kredittkort med heldekkende fyll">
            <a:extLst>
              <a:ext uri="{FF2B5EF4-FFF2-40B4-BE49-F238E27FC236}">
                <a16:creationId xmlns:a16="http://schemas.microsoft.com/office/drawing/2014/main" id="{DE28B342-7A75-1FBB-93D2-AEBE80870D35}"/>
              </a:ext>
            </a:extLst>
          </p:cNvPr>
          <p:cNvPicPr>
            <a:picLocks noGrp="1" noChangeAspect="1"/>
          </p:cNvPicPr>
          <p:nvPr>
            <p:ph sz="quarter" idx="30"/>
          </p:nvPr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632601" y="544824"/>
            <a:ext cx="1359340" cy="1359340"/>
          </a:xfrm>
        </p:spPr>
      </p:pic>
      <p:pic>
        <p:nvPicPr>
          <p:cNvPr id="1026" name="Picture 2" descr="Et bilde som inneholder utendørs, himmel, tre, sko&#10;&#10;KI-generert innhold kan være feil.">
            <a:extLst>
              <a:ext uri="{FF2B5EF4-FFF2-40B4-BE49-F238E27FC236}">
                <a16:creationId xmlns:a16="http://schemas.microsoft.com/office/drawing/2014/main" id="{9286951E-967B-74DC-0B9C-93D46C4324E7}"/>
              </a:ext>
            </a:extLst>
          </p:cNvPr>
          <p:cNvPicPr>
            <a:picLocks noGrp="1" noChangeAspect="1" noChangeArrowheads="1"/>
          </p:cNvPicPr>
          <p:nvPr>
            <p:ph type="pic" sz="quarter" idx="27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33" b="1933"/>
          <a:stretch>
            <a:fillRect/>
          </a:stretch>
        </p:blipFill>
        <p:spPr bwMode="auto">
          <a:xfrm>
            <a:off x="6844749" y="0"/>
            <a:ext cx="534725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6786784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lysbildenummer 2">
            <a:extLst>
              <a:ext uri="{FF2B5EF4-FFF2-40B4-BE49-F238E27FC236}">
                <a16:creationId xmlns:a16="http://schemas.microsoft.com/office/drawing/2014/main" id="{DB57FA14-5243-7462-BBB2-5808EC91E4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17</a:t>
            </a:fld>
            <a:endParaRPr lang="en-US"/>
          </a:p>
        </p:txBody>
      </p:sp>
      <p:sp>
        <p:nvSpPr>
          <p:cNvPr id="4" name="Tittel 3">
            <a:extLst>
              <a:ext uri="{FF2B5EF4-FFF2-40B4-BE49-F238E27FC236}">
                <a16:creationId xmlns:a16="http://schemas.microsoft.com/office/drawing/2014/main" id="{94DA094C-9D04-D119-2DD9-DF67F64640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Bestille adgangskort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5D60CC4B-A6FC-F940-34FC-42E1F991745D}"/>
              </a:ext>
            </a:extLst>
          </p:cNvPr>
          <p:cNvSpPr>
            <a:spLocks noGrp="1"/>
          </p:cNvSpPr>
          <p:nvPr>
            <p:ph sz="quarter" idx="30"/>
          </p:nvPr>
        </p:nvSpPr>
        <p:spPr>
          <a:xfrm>
            <a:off x="360044" y="1278448"/>
            <a:ext cx="5489214" cy="4301103"/>
          </a:xfrm>
        </p:spPr>
        <p:txBody>
          <a:bodyPr/>
          <a:lstStyle/>
          <a:p>
            <a:pPr algn="l" fontAlgn="base">
              <a:buFont typeface="Arial" panose="020B0604020202020204" pitchFamily="34" charset="0"/>
              <a:buChar char="•"/>
            </a:pPr>
            <a:r>
              <a:rPr lang="nb-NO" b="0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Gå til sjekklisten i Mine studier.</a:t>
            </a:r>
          </a:p>
          <a:p>
            <a:pPr algn="l" fontAlgn="base">
              <a:buFont typeface="Arial" panose="020B0604020202020204" pitchFamily="34" charset="0"/>
              <a:buChar char="•"/>
            </a:pPr>
            <a:r>
              <a:rPr lang="nb-NO" dirty="0">
                <a:solidFill>
                  <a:srgbClr val="444444"/>
                </a:solidFill>
                <a:latin typeface="Arial" panose="020B0604020202020204" pitchFamily="34" charset="0"/>
              </a:rPr>
              <a:t>Betal semesteravgift og registrer deg.</a:t>
            </a:r>
            <a:endParaRPr lang="nb-NO" b="0" i="0" dirty="0">
              <a:solidFill>
                <a:srgbClr val="444444"/>
              </a:solidFill>
              <a:effectLst/>
              <a:latin typeface="Arial" panose="020B0604020202020204" pitchFamily="34" charset="0"/>
            </a:endParaRPr>
          </a:p>
          <a:p>
            <a:pPr algn="l" fontAlgn="base">
              <a:buFont typeface="Arial" panose="020B0604020202020204" pitchFamily="34" charset="0"/>
              <a:buChar char="•"/>
            </a:pPr>
            <a:r>
              <a:rPr lang="nb-NO" b="0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Last ned UiO ID-appen, skann norsk pass eller nasjonalt ID-kort og send inn bilde.</a:t>
            </a:r>
          </a:p>
          <a:p>
            <a:pPr algn="l" fontAlgn="base">
              <a:buFont typeface="Arial" panose="020B0604020202020204" pitchFamily="34" charset="0"/>
              <a:buChar char="•"/>
            </a:pPr>
            <a:r>
              <a:rPr lang="nb-NO" b="0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Gå tilbake til Mine studier for å velge PIN-kode og hentested.</a:t>
            </a:r>
          </a:p>
          <a:p>
            <a:pPr algn="l" fontAlgn="base">
              <a:buFont typeface="Arial" panose="020B0604020202020204" pitchFamily="34" charset="0"/>
              <a:buChar char="•"/>
            </a:pPr>
            <a:r>
              <a:rPr lang="nb-NO" b="0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Følg med i Mine studier for å se når kortet er klart </a:t>
            </a:r>
            <a:r>
              <a:rPr lang="nb-NO" dirty="0">
                <a:solidFill>
                  <a:srgbClr val="444444"/>
                </a:solidFill>
                <a:latin typeface="Arial" panose="020B0604020202020204" pitchFamily="34" charset="0"/>
              </a:rPr>
              <a:t>til</a:t>
            </a:r>
            <a:r>
              <a:rPr lang="nb-NO" b="0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 henting.</a:t>
            </a:r>
          </a:p>
          <a:p>
            <a:pPr algn="l" fontAlgn="base">
              <a:buFont typeface="Arial" panose="020B0604020202020204" pitchFamily="34" charset="0"/>
              <a:buChar char="•"/>
            </a:pPr>
            <a:r>
              <a:rPr lang="nb-NO" b="0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Husk gyldig legitimasjon når du skal hente </a:t>
            </a:r>
            <a:r>
              <a:rPr lang="nb-NO" dirty="0">
                <a:solidFill>
                  <a:srgbClr val="444444"/>
                </a:solidFill>
                <a:latin typeface="Arial" panose="020B0604020202020204" pitchFamily="34" charset="0"/>
              </a:rPr>
              <a:t>kortet</a:t>
            </a:r>
            <a:r>
              <a:rPr lang="nb-NO" b="0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!</a:t>
            </a:r>
          </a:p>
          <a:p>
            <a:endParaRPr lang="nb-NO" dirty="0"/>
          </a:p>
        </p:txBody>
      </p:sp>
      <p:pic>
        <p:nvPicPr>
          <p:cNvPr id="10" name="Plassholder for bilde 9" descr="Et bilde som inneholder Menneskeansikt, tekst, Mobiltelefon, person&#10;&#10;KI-generert innhold kan være feil.">
            <a:extLst>
              <a:ext uri="{FF2B5EF4-FFF2-40B4-BE49-F238E27FC236}">
                <a16:creationId xmlns:a16="http://schemas.microsoft.com/office/drawing/2014/main" id="{54B0D1E7-C62E-55AB-8E88-801A70F59031}"/>
              </a:ext>
            </a:extLst>
          </p:cNvPr>
          <p:cNvPicPr>
            <a:picLocks noGrp="1" noChangeAspect="1"/>
          </p:cNvPicPr>
          <p:nvPr>
            <p:ph type="pic" sz="quarter" idx="27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097" t="9395" r="29305" b="9770"/>
          <a:stretch/>
        </p:blipFill>
        <p:spPr>
          <a:xfrm>
            <a:off x="6790765" y="0"/>
            <a:ext cx="5398396" cy="6858000"/>
          </a:xfrm>
        </p:spPr>
      </p:pic>
      <p:sp>
        <p:nvSpPr>
          <p:cNvPr id="8" name="Plassholder for tekst 7">
            <a:extLst>
              <a:ext uri="{FF2B5EF4-FFF2-40B4-BE49-F238E27FC236}">
                <a16:creationId xmlns:a16="http://schemas.microsoft.com/office/drawing/2014/main" id="{8959EBB2-1C16-6CB9-3860-F79F9C2A4297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01916" y="6628653"/>
            <a:ext cx="3407094" cy="202599"/>
          </a:xfrm>
        </p:spPr>
        <p:txBody>
          <a:bodyPr/>
          <a:lstStyle/>
          <a:p>
            <a:r>
              <a:rPr lang="nb-NO"/>
              <a:t>Illustrasjonsfoto: colourbox.com </a:t>
            </a:r>
          </a:p>
        </p:txBody>
      </p:sp>
    </p:spTree>
    <p:extLst>
      <p:ext uri="{BB962C8B-B14F-4D97-AF65-F5344CB8AC3E}">
        <p14:creationId xmlns:p14="http://schemas.microsoft.com/office/powerpoint/2010/main" val="32012824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lysbildenummer 2">
            <a:extLst>
              <a:ext uri="{FF2B5EF4-FFF2-40B4-BE49-F238E27FC236}">
                <a16:creationId xmlns:a16="http://schemas.microsoft.com/office/drawing/2014/main" id="{DD66CB3B-5C36-6D22-DB69-903CEDBC9B18}"/>
              </a:ext>
            </a:extLst>
          </p:cNvPr>
          <p:cNvSpPr>
            <a:spLocks noGrp="1"/>
          </p:cNvSpPr>
          <p:nvPr>
            <p:ph type="sldNum" sz="quarter" idx="35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18</a:t>
            </a:fld>
            <a:endParaRPr lang="en-US"/>
          </a:p>
        </p:txBody>
      </p:sp>
      <p:sp>
        <p:nvSpPr>
          <p:cNvPr id="4" name="Tittel 3">
            <a:extLst>
              <a:ext uri="{FF2B5EF4-FFF2-40B4-BE49-F238E27FC236}">
                <a16:creationId xmlns:a16="http://schemas.microsoft.com/office/drawing/2014/main" id="{52D1FD4F-26A9-9602-8310-693D8B4F54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Hva gjør jeg hvis jeg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473064A6-3995-20AC-FB92-15A2516443C9}"/>
              </a:ext>
            </a:extLst>
          </p:cNvPr>
          <p:cNvSpPr>
            <a:spLocks noGrp="1"/>
          </p:cNvSpPr>
          <p:nvPr>
            <p:ph sz="half" idx="29"/>
          </p:nvPr>
        </p:nvSpPr>
        <p:spPr/>
        <p:txBody>
          <a:bodyPr/>
          <a:lstStyle/>
          <a:p>
            <a:r>
              <a:rPr lang="nb-NO" b="1" i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har adgangskort fra før? </a:t>
            </a:r>
          </a:p>
          <a:p>
            <a:pPr marL="0" indent="0">
              <a:buNone/>
            </a:pPr>
            <a:r>
              <a:rPr lang="nb-NO" b="0" i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Bruk det videre.</a:t>
            </a:r>
          </a:p>
          <a:p>
            <a:r>
              <a:rPr lang="nb-NO" b="1" i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har ødelagt </a:t>
            </a:r>
            <a:r>
              <a:rPr lang="nb-NO" b="1" i="0">
                <a:solidFill>
                  <a:srgbClr val="434343"/>
                </a:solidFill>
                <a:effectLst/>
                <a:latin typeface="Arial" panose="020B0604020202020204" pitchFamily="34" charset="0"/>
              </a:rPr>
              <a:t>eller</a:t>
            </a:r>
            <a:r>
              <a:rPr lang="nb-NO" b="1" i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 mistet kortet?</a:t>
            </a:r>
            <a:r>
              <a:rPr lang="nb-NO" b="0" i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 </a:t>
            </a:r>
          </a:p>
          <a:p>
            <a:pPr marL="0" indent="0">
              <a:buNone/>
            </a:pPr>
            <a:r>
              <a:rPr lang="nb-NO" b="0" i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Møt på Kortsenteret for å få nytt.</a:t>
            </a:r>
          </a:p>
          <a:p>
            <a:r>
              <a:rPr lang="nb-NO" b="1">
                <a:solidFill>
                  <a:srgbClr val="434343"/>
                </a:solidFill>
              </a:rPr>
              <a:t>både mangler pass og ID-kort?</a:t>
            </a:r>
          </a:p>
          <a:p>
            <a:pPr marL="0" indent="0">
              <a:buNone/>
            </a:pPr>
            <a:r>
              <a:rPr lang="nb-NO"/>
              <a:t>Møt på Kortsenteret for å ta bilde der.</a:t>
            </a:r>
          </a:p>
          <a:p>
            <a:r>
              <a:rPr lang="nb-NO" b="1">
                <a:solidFill>
                  <a:srgbClr val="434343"/>
                </a:solidFill>
              </a:rPr>
              <a:t>ikke får til å skanne pass/ID-kort?</a:t>
            </a:r>
          </a:p>
          <a:p>
            <a:pPr marL="0" indent="0">
              <a:buNone/>
            </a:pPr>
            <a:r>
              <a:rPr lang="nb-NO"/>
              <a:t>Møt på Kortsenteret for å ta bilde der.</a:t>
            </a:r>
          </a:p>
          <a:p>
            <a:pPr marL="0" indent="0">
              <a:buNone/>
            </a:pPr>
            <a:endParaRPr lang="nb-NO"/>
          </a:p>
        </p:txBody>
      </p:sp>
      <p:sp>
        <p:nvSpPr>
          <p:cNvPr id="7" name="Plassholder for tekst 6">
            <a:extLst>
              <a:ext uri="{FF2B5EF4-FFF2-40B4-BE49-F238E27FC236}">
                <a16:creationId xmlns:a16="http://schemas.microsoft.com/office/drawing/2014/main" id="{8F068445-B336-927A-82C1-2366F78A8854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16" name="Plassholder for innhold 15" descr="Et bilde som inneholder utendørs, konstruksjon, himmel, tre&#10;&#10;KI-generert innhold kan være feil.">
            <a:extLst>
              <a:ext uri="{FF2B5EF4-FFF2-40B4-BE49-F238E27FC236}">
                <a16:creationId xmlns:a16="http://schemas.microsoft.com/office/drawing/2014/main" id="{F8C764B4-D3C6-A981-2024-BFA8F47C405D}"/>
              </a:ext>
            </a:extLst>
          </p:cNvPr>
          <p:cNvPicPr>
            <a:picLocks noGrp="1" noChangeAspect="1"/>
          </p:cNvPicPr>
          <p:nvPr>
            <p:ph sz="half" idx="3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909" r="12931"/>
          <a:stretch/>
        </p:blipFill>
        <p:spPr>
          <a:xfrm>
            <a:off x="6325173" y="0"/>
            <a:ext cx="5866827" cy="6858000"/>
          </a:xfrm>
        </p:spPr>
      </p:pic>
    </p:spTree>
    <p:extLst>
      <p:ext uri="{BB962C8B-B14F-4D97-AF65-F5344CB8AC3E}">
        <p14:creationId xmlns:p14="http://schemas.microsoft.com/office/powerpoint/2010/main" val="188031616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ooter Placeholder 1">
            <a:extLst>
              <a:ext uri="{FF2B5EF4-FFF2-40B4-BE49-F238E27FC236}">
                <a16:creationId xmlns:a16="http://schemas.microsoft.com/office/drawing/2014/main" id="{670C149F-4DAA-F3CE-7308-07FADC742319}"/>
              </a:ext>
            </a:extLst>
          </p:cNvPr>
          <p:cNvSpPr>
            <a:spLocks noGrp="1"/>
          </p:cNvSpPr>
          <p:nvPr>
            <p:ph type="ftr" sz="quarter" idx="32"/>
          </p:nvPr>
        </p:nvSpPr>
        <p:spPr/>
        <p:txBody>
          <a:bodyPr/>
          <a:lstStyle/>
          <a:p>
            <a:r>
              <a:rPr lang="nb-NO"/>
              <a:t>Det humanistiske fakultet</a:t>
            </a:r>
          </a:p>
        </p:txBody>
      </p:sp>
      <p:sp>
        <p:nvSpPr>
          <p:cNvPr id="3" name="Plassholder for lysbildenummer 2">
            <a:extLst>
              <a:ext uri="{FF2B5EF4-FFF2-40B4-BE49-F238E27FC236}">
                <a16:creationId xmlns:a16="http://schemas.microsoft.com/office/drawing/2014/main" id="{9BDAD49D-9F24-8C58-807A-E93E85293270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/>
              <a:t>Side </a:t>
            </a:r>
            <a:fld id="{5251F420-7306-4E7C-A79E-F31A38F7D392}" type="slidenum">
              <a:rPr lang="en-US" smtClean="0"/>
              <a:pPr>
                <a:spcAft>
                  <a:spcPts val="600"/>
                </a:spcAft>
              </a:pPr>
              <a:t>19</a:t>
            </a:fld>
            <a:endParaRPr lang="en-US"/>
          </a:p>
        </p:txBody>
      </p:sp>
      <p:sp>
        <p:nvSpPr>
          <p:cNvPr id="4" name="Tittel 3">
            <a:extLst>
              <a:ext uri="{FF2B5EF4-FFF2-40B4-BE49-F238E27FC236}">
                <a16:creationId xmlns:a16="http://schemas.microsoft.com/office/drawing/2014/main" id="{82BB4C5C-A004-2CDB-E6D2-C772F31122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t">
            <a:normAutofit/>
          </a:bodyPr>
          <a:lstStyle/>
          <a:p>
            <a:r>
              <a:rPr lang="nb-NO" dirty="0" err="1"/>
              <a:t>StudentWeb</a:t>
            </a:r>
            <a:endParaRPr lang="en-GB" dirty="0"/>
          </a:p>
        </p:txBody>
      </p:sp>
      <p:sp>
        <p:nvSpPr>
          <p:cNvPr id="5" name="Undertittel 4">
            <a:extLst>
              <a:ext uri="{FF2B5EF4-FFF2-40B4-BE49-F238E27FC236}">
                <a16:creationId xmlns:a16="http://schemas.microsoft.com/office/drawing/2014/main" id="{6ADC4BE0-DE46-F1AC-2CC5-85E719D18503}"/>
              </a:ext>
            </a:extLst>
          </p:cNvPr>
          <p:cNvSpPr>
            <a:spLocks noGrp="1"/>
          </p:cNvSpPr>
          <p:nvPr>
            <p:ph type="subTitle" idx="13"/>
          </p:nvPr>
        </p:nvSpPr>
        <p:spPr/>
        <p:txBody>
          <a:bodyPr anchor="t">
            <a:normAutofit/>
          </a:bodyPr>
          <a:lstStyle/>
          <a:p>
            <a:r>
              <a:rPr lang="nb-NO" b="1" dirty="0"/>
              <a:t>OBS: Frist for å oppmelding til emner torsdag 14. august kl. 23:59</a:t>
            </a:r>
            <a:endParaRPr lang="en-GB" b="1" dirty="0"/>
          </a:p>
        </p:txBody>
      </p:sp>
      <p:graphicFrame>
        <p:nvGraphicFramePr>
          <p:cNvPr id="8" name="Plassholder for innhold 5">
            <a:extLst>
              <a:ext uri="{FF2B5EF4-FFF2-40B4-BE49-F238E27FC236}">
                <a16:creationId xmlns:a16="http://schemas.microsoft.com/office/drawing/2014/main" id="{30AB1DCD-B3DE-61E8-7FE0-B347D3E3C8C6}"/>
              </a:ext>
            </a:extLst>
          </p:cNvPr>
          <p:cNvGraphicFramePr>
            <a:graphicFrameLocks noGrp="1"/>
          </p:cNvGraphicFramePr>
          <p:nvPr>
            <p:ph sz="half" idx="30"/>
            <p:extLst>
              <p:ext uri="{D42A27DB-BD31-4B8C-83A1-F6EECF244321}">
                <p14:modId xmlns:p14="http://schemas.microsoft.com/office/powerpoint/2010/main" val="116225899"/>
              </p:ext>
            </p:extLst>
          </p:nvPr>
        </p:nvGraphicFramePr>
        <p:xfrm>
          <a:off x="360363" y="1757363"/>
          <a:ext cx="11471275" cy="43005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79529914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Bilde 10">
            <a:extLst>
              <a:ext uri="{FF2B5EF4-FFF2-40B4-BE49-F238E27FC236}">
                <a16:creationId xmlns:a16="http://schemas.microsoft.com/office/drawing/2014/main" id="{ACCA51E3-9BB5-89EC-AD5B-D1071711DD8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8669" y="68263"/>
            <a:ext cx="11814661" cy="6143625"/>
          </a:xfrm>
          <a:prstGeom prst="rect">
            <a:avLst/>
          </a:prstGeom>
          <a:noFill/>
        </p:spPr>
      </p:pic>
      <p:sp>
        <p:nvSpPr>
          <p:cNvPr id="2" name="Plassholder for bunntekst 1">
            <a:extLst>
              <a:ext uri="{FF2B5EF4-FFF2-40B4-BE49-F238E27FC236}">
                <a16:creationId xmlns:a16="http://schemas.microsoft.com/office/drawing/2014/main" id="{1BCD150A-6507-5981-29D3-503CF828F962}"/>
              </a:ext>
            </a:extLst>
          </p:cNvPr>
          <p:cNvSpPr>
            <a:spLocks noGrp="1"/>
          </p:cNvSpPr>
          <p:nvPr>
            <p:ph type="ftr" sz="quarter" idx="4294967295"/>
          </p:nvPr>
        </p:nvSpPr>
        <p:spPr>
          <a:xfrm>
            <a:off x="0" y="6243638"/>
            <a:ext cx="1500188" cy="258762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rPr lang="nb-NO"/>
              <a:t>Det humanistiske fakultet</a:t>
            </a:r>
          </a:p>
        </p:txBody>
      </p:sp>
      <p:sp>
        <p:nvSpPr>
          <p:cNvPr id="3" name="Plassholder for lysbildenummer 2" hidden="1">
            <a:extLst>
              <a:ext uri="{FF2B5EF4-FFF2-40B4-BE49-F238E27FC236}">
                <a16:creationId xmlns:a16="http://schemas.microsoft.com/office/drawing/2014/main" id="{DBF61EB2-E689-E858-6D77-62B5C072E90E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591925" y="6264275"/>
            <a:ext cx="600075" cy="365125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rPr lang="en-US"/>
              <a:t>Side </a:t>
            </a:r>
            <a:fld id="{5251F420-7306-4E7C-A79E-F31A38F7D392}" type="slidenum">
              <a:rPr lang="en-US" smtClean="0"/>
              <a:pPr>
                <a:spcAft>
                  <a:spcPts val="600"/>
                </a:spcAft>
              </a:pPr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070006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Footer Placeholder 1">
            <a:extLst>
              <a:ext uri="{FF2B5EF4-FFF2-40B4-BE49-F238E27FC236}">
                <a16:creationId xmlns:a16="http://schemas.microsoft.com/office/drawing/2014/main" id="{8D90CA1D-7355-A3F2-6549-2A8D03B3346A}"/>
              </a:ext>
            </a:extLst>
          </p:cNvPr>
          <p:cNvSpPr>
            <a:spLocks noGrp="1"/>
          </p:cNvSpPr>
          <p:nvPr>
            <p:ph type="ftr" sz="quarter" idx="32"/>
          </p:nvPr>
        </p:nvSpPr>
        <p:spPr/>
        <p:txBody>
          <a:bodyPr anchor="b">
            <a:normAutofit/>
          </a:bodyPr>
          <a:lstStyle/>
          <a:p>
            <a:pPr>
              <a:spcAft>
                <a:spcPts val="600"/>
              </a:spcAft>
            </a:pPr>
            <a:r>
              <a:rPr lang="nb-NO"/>
              <a:t>Det humanistiske fakultet</a:t>
            </a:r>
          </a:p>
        </p:txBody>
      </p:sp>
      <p:sp>
        <p:nvSpPr>
          <p:cNvPr id="21" name="Slide Number Placeholder 2">
            <a:extLst>
              <a:ext uri="{FF2B5EF4-FFF2-40B4-BE49-F238E27FC236}">
                <a16:creationId xmlns:a16="http://schemas.microsoft.com/office/drawing/2014/main" id="{5D1227A2-067A-1D95-02DE-09AFEA1DCF01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/>
              <a:t>Side </a:t>
            </a:r>
            <a:fld id="{5251F420-7306-4E7C-A79E-F31A38F7D392}" type="slidenum">
              <a:rPr lang="en-US" smtClean="0"/>
              <a:pPr>
                <a:spcAft>
                  <a:spcPts val="600"/>
                </a:spcAft>
              </a:pPr>
              <a:t>21</a:t>
            </a:fld>
            <a:endParaRPr lang="en-US"/>
          </a:p>
        </p:txBody>
      </p:sp>
      <p:sp>
        <p:nvSpPr>
          <p:cNvPr id="12" name="Tittel 11">
            <a:extLst>
              <a:ext uri="{FF2B5EF4-FFF2-40B4-BE49-F238E27FC236}">
                <a16:creationId xmlns:a16="http://schemas.microsoft.com/office/drawing/2014/main" id="{1DFBE319-1FBE-4E27-6300-2F94CF179E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t">
            <a:normAutofit/>
          </a:bodyPr>
          <a:lstStyle/>
          <a:p>
            <a:r>
              <a:rPr lang="nn-NO" altLang="ja-JP" sz="3200"/>
              <a:t>Sjekkliste når du skal melde deg opp til emner i StudentWeb</a:t>
            </a:r>
            <a:endParaRPr lang="en-GB" sz="3200"/>
          </a:p>
        </p:txBody>
      </p:sp>
      <p:sp>
        <p:nvSpPr>
          <p:cNvPr id="43" name="Subtitle 4">
            <a:extLst>
              <a:ext uri="{FF2B5EF4-FFF2-40B4-BE49-F238E27FC236}">
                <a16:creationId xmlns:a16="http://schemas.microsoft.com/office/drawing/2014/main" id="{4977B4CB-5762-231D-B141-4D3D919B3173}"/>
              </a:ext>
            </a:extLst>
          </p:cNvPr>
          <p:cNvSpPr>
            <a:spLocks noGrp="1"/>
          </p:cNvSpPr>
          <p:nvPr>
            <p:ph type="subTitle" idx="13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16" name="Plassholder for innhold 15">
            <a:extLst>
              <a:ext uri="{FF2B5EF4-FFF2-40B4-BE49-F238E27FC236}">
                <a16:creationId xmlns:a16="http://schemas.microsoft.com/office/drawing/2014/main" id="{E4CD4280-73AD-3EAE-CEE8-52DBA5EF9C67}"/>
              </a:ext>
            </a:extLst>
          </p:cNvPr>
          <p:cNvGraphicFramePr>
            <a:graphicFrameLocks noGrp="1"/>
          </p:cNvGraphicFramePr>
          <p:nvPr>
            <p:ph sz="half" idx="30"/>
            <p:extLst>
              <p:ext uri="{D42A27DB-BD31-4B8C-83A1-F6EECF244321}">
                <p14:modId xmlns:p14="http://schemas.microsoft.com/office/powerpoint/2010/main" val="934523656"/>
              </p:ext>
            </p:extLst>
          </p:nvPr>
        </p:nvGraphicFramePr>
        <p:xfrm>
          <a:off x="360363" y="1757363"/>
          <a:ext cx="11471275" cy="43005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08202748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de 7">
            <a:extLst>
              <a:ext uri="{FF2B5EF4-FFF2-40B4-BE49-F238E27FC236}">
                <a16:creationId xmlns:a16="http://schemas.microsoft.com/office/drawing/2014/main" id="{8F202291-8F64-6074-3297-E2809BA176F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6485" y="399011"/>
            <a:ext cx="9850223" cy="5336771"/>
          </a:xfrm>
          <a:prstGeom prst="rect">
            <a:avLst/>
          </a:prstGeom>
          <a:noFill/>
        </p:spPr>
      </p:pic>
      <p:sp>
        <p:nvSpPr>
          <p:cNvPr id="3" name="Plassholder for lysbildenummer 2" hidden="1">
            <a:extLst>
              <a:ext uri="{FF2B5EF4-FFF2-40B4-BE49-F238E27FC236}">
                <a16:creationId xmlns:a16="http://schemas.microsoft.com/office/drawing/2014/main" id="{C8947139-C937-70F5-081A-925001E9EA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spcAft>
                <a:spcPts val="600"/>
              </a:spcAft>
            </a:pPr>
            <a:r>
              <a:rPr lang="en-US"/>
              <a:t>Side </a:t>
            </a:r>
            <a:fld id="{5251F420-7306-4E7C-A79E-F31A38F7D392}" type="slidenum">
              <a:rPr lang="en-US" smtClean="0"/>
              <a:pPr>
                <a:spcAft>
                  <a:spcPts val="600"/>
                </a:spcAft>
              </a:pPr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973602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ooter Placeholder 1">
            <a:extLst>
              <a:ext uri="{FF2B5EF4-FFF2-40B4-BE49-F238E27FC236}">
                <a16:creationId xmlns:a16="http://schemas.microsoft.com/office/drawing/2014/main" id="{D7EB0080-2C92-537A-8F4E-AA3174D86F0E}"/>
              </a:ext>
            </a:extLst>
          </p:cNvPr>
          <p:cNvSpPr>
            <a:spLocks noGrp="1"/>
          </p:cNvSpPr>
          <p:nvPr>
            <p:ph type="ftr" sz="quarter" idx="32"/>
          </p:nvPr>
        </p:nvSpPr>
        <p:spPr/>
        <p:txBody>
          <a:bodyPr lIns="0" tIns="0" rIns="0" bIns="0" anchor="b">
            <a:normAutofit/>
          </a:bodyPr>
          <a:lstStyle/>
          <a:p>
            <a:pPr>
              <a:spcAft>
                <a:spcPts val="600"/>
              </a:spcAft>
            </a:pPr>
            <a:r>
              <a:rPr lang="nb-NO" kern="1200">
                <a:latin typeface="+mn-lt"/>
                <a:ea typeface="+mn-ea"/>
                <a:cs typeface="+mn-cs"/>
              </a:rPr>
              <a:t>Det humanistiske fakultet</a:t>
            </a:r>
          </a:p>
        </p:txBody>
      </p:sp>
      <p:sp>
        <p:nvSpPr>
          <p:cNvPr id="3" name="Plassholder for lysbildenummer 2">
            <a:extLst>
              <a:ext uri="{FF2B5EF4-FFF2-40B4-BE49-F238E27FC236}">
                <a16:creationId xmlns:a16="http://schemas.microsoft.com/office/drawing/2014/main" id="{A353FB9C-0C97-BC49-3F78-2BB05278C6DA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/>
              <a:t>Side </a:t>
            </a:r>
            <a:fld id="{5251F420-7306-4E7C-A79E-F31A38F7D392}" type="slidenum">
              <a:rPr lang="en-US" smtClean="0"/>
              <a:pPr>
                <a:spcAft>
                  <a:spcPts val="600"/>
                </a:spcAft>
              </a:pPr>
              <a:t>23</a:t>
            </a:fld>
            <a:endParaRPr lang="en-US"/>
          </a:p>
        </p:txBody>
      </p:sp>
      <p:sp>
        <p:nvSpPr>
          <p:cNvPr id="13" name="Title 3">
            <a:extLst>
              <a:ext uri="{FF2B5EF4-FFF2-40B4-BE49-F238E27FC236}">
                <a16:creationId xmlns:a16="http://schemas.microsoft.com/office/drawing/2014/main" id="{84D58D60-0DCE-E5D6-A243-2C35A52033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t">
            <a:normAutofit/>
          </a:bodyPr>
          <a:lstStyle/>
          <a:p>
            <a:r>
              <a:rPr lang="nb-NO" kern="1200">
                <a:latin typeface="+mj-lt"/>
                <a:ea typeface="+mj-ea"/>
                <a:cs typeface="+mj-cs"/>
              </a:rPr>
              <a:t>Canvas</a:t>
            </a:r>
          </a:p>
        </p:txBody>
      </p:sp>
      <p:sp>
        <p:nvSpPr>
          <p:cNvPr id="9" name="TekstSylinder 8">
            <a:extLst>
              <a:ext uri="{FF2B5EF4-FFF2-40B4-BE49-F238E27FC236}">
                <a16:creationId xmlns:a16="http://schemas.microsoft.com/office/drawing/2014/main" id="{9D2B785B-5B0C-7A8E-D767-A68B16D892DC}"/>
              </a:ext>
            </a:extLst>
          </p:cNvPr>
          <p:cNvSpPr txBox="1"/>
          <p:nvPr/>
        </p:nvSpPr>
        <p:spPr>
          <a:xfrm>
            <a:off x="360044" y="1082726"/>
            <a:ext cx="11471910" cy="494749"/>
          </a:xfrm>
          <a:prstGeom prst="rect">
            <a:avLst/>
          </a:prstGeom>
        </p:spPr>
        <p:txBody>
          <a:bodyPr vert="horz" lIns="0" tIns="0" rIns="0" bIns="0" rtlCol="0" anchor="t">
            <a:normAutofit/>
          </a:bodyPr>
          <a:lstStyle/>
          <a:p>
            <a:pPr defTabSz="914446">
              <a:spcBef>
                <a:spcPts val="1150"/>
              </a:spcBef>
            </a:pPr>
            <a:r>
              <a:rPr lang="nb-NO" sz="1800" dirty="0"/>
              <a:t>Finnes som app og nettside</a:t>
            </a:r>
            <a:endParaRPr lang="en-GB" sz="1800" dirty="0"/>
          </a:p>
        </p:txBody>
      </p:sp>
      <p:graphicFrame>
        <p:nvGraphicFramePr>
          <p:cNvPr id="7" name="Plassholder for tekst 4">
            <a:extLst>
              <a:ext uri="{FF2B5EF4-FFF2-40B4-BE49-F238E27FC236}">
                <a16:creationId xmlns:a16="http://schemas.microsoft.com/office/drawing/2014/main" id="{0B574645-9560-3384-6D2E-8AF00621F4A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918845706"/>
              </p:ext>
            </p:extLst>
          </p:nvPr>
        </p:nvGraphicFramePr>
        <p:xfrm>
          <a:off x="360044" y="1757498"/>
          <a:ext cx="11471910" cy="430110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59813651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ooter Placeholder 1">
            <a:extLst>
              <a:ext uri="{FF2B5EF4-FFF2-40B4-BE49-F238E27FC236}">
                <a16:creationId xmlns:a16="http://schemas.microsoft.com/office/drawing/2014/main" id="{E2830EF2-1119-249E-96ED-FDD5AFC6B85C}"/>
              </a:ext>
            </a:extLst>
          </p:cNvPr>
          <p:cNvSpPr>
            <a:spLocks noGrp="1"/>
          </p:cNvSpPr>
          <p:nvPr>
            <p:ph type="ftr" sz="quarter" idx="34"/>
          </p:nvPr>
        </p:nvSpPr>
        <p:spPr/>
        <p:txBody>
          <a:bodyPr/>
          <a:lstStyle/>
          <a:p>
            <a:r>
              <a:rPr lang="nb-NO"/>
              <a:t>Det humanistiske fakultet</a:t>
            </a:r>
          </a:p>
        </p:txBody>
      </p:sp>
      <p:sp>
        <p:nvSpPr>
          <p:cNvPr id="3" name="Plassholder for lysbildenummer 2">
            <a:extLst>
              <a:ext uri="{FF2B5EF4-FFF2-40B4-BE49-F238E27FC236}">
                <a16:creationId xmlns:a16="http://schemas.microsoft.com/office/drawing/2014/main" id="{6115E02A-C024-61C5-EFEA-49CA7EDB9E8D}"/>
              </a:ext>
            </a:extLst>
          </p:cNvPr>
          <p:cNvSpPr>
            <a:spLocks noGrp="1"/>
          </p:cNvSpPr>
          <p:nvPr>
            <p:ph type="sldNum" sz="quarter" idx="35"/>
          </p:nvPr>
        </p:nvSpPr>
        <p:spPr/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/>
              <a:t>Side </a:t>
            </a:r>
            <a:fld id="{5251F420-7306-4E7C-A79E-F31A38F7D392}" type="slidenum">
              <a:rPr lang="en-US" smtClean="0"/>
              <a:pPr>
                <a:spcAft>
                  <a:spcPts val="600"/>
                </a:spcAft>
              </a:pPr>
              <a:t>24</a:t>
            </a:fld>
            <a:endParaRPr lang="en-US"/>
          </a:p>
        </p:txBody>
      </p:sp>
      <p:sp>
        <p:nvSpPr>
          <p:cNvPr id="14" name="Title 3">
            <a:extLst>
              <a:ext uri="{FF2B5EF4-FFF2-40B4-BE49-F238E27FC236}">
                <a16:creationId xmlns:a16="http://schemas.microsoft.com/office/drawing/2014/main" id="{BEF48037-991D-4B2B-9DC7-50CC260276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Outlook </a:t>
            </a:r>
          </a:p>
        </p:txBody>
      </p:sp>
      <p:graphicFrame>
        <p:nvGraphicFramePr>
          <p:cNvPr id="16" name="Plassholder for innhold 4">
            <a:extLst>
              <a:ext uri="{FF2B5EF4-FFF2-40B4-BE49-F238E27FC236}">
                <a16:creationId xmlns:a16="http://schemas.microsoft.com/office/drawing/2014/main" id="{C6238BBD-4403-495F-F81E-C4242D946401}"/>
              </a:ext>
            </a:extLst>
          </p:cNvPr>
          <p:cNvGraphicFramePr>
            <a:graphicFrameLocks noGrp="1"/>
          </p:cNvGraphicFramePr>
          <p:nvPr>
            <p:ph sz="half" idx="29"/>
            <p:extLst>
              <p:ext uri="{D42A27DB-BD31-4B8C-83A1-F6EECF244321}">
                <p14:modId xmlns:p14="http://schemas.microsoft.com/office/powerpoint/2010/main" val="77909338"/>
              </p:ext>
            </p:extLst>
          </p:nvPr>
        </p:nvGraphicFramePr>
        <p:xfrm>
          <a:off x="360363" y="1072445"/>
          <a:ext cx="5489575" cy="49854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25" name="Plassholder for innhold 24" descr="Konvolutt med heldekkende fyll">
            <a:extLst>
              <a:ext uri="{FF2B5EF4-FFF2-40B4-BE49-F238E27FC236}">
                <a16:creationId xmlns:a16="http://schemas.microsoft.com/office/drawing/2014/main" id="{36C22CB6-0CDF-6A4F-D98E-253A3EDB8F74}"/>
              </a:ext>
            </a:extLst>
          </p:cNvPr>
          <p:cNvPicPr>
            <a:picLocks noGrp="1" noChangeAspect="1"/>
          </p:cNvPicPr>
          <p:nvPr>
            <p:ph sz="half" idx="31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479821" y="1072442"/>
            <a:ext cx="5090400" cy="5370474"/>
          </a:xfrm>
        </p:spPr>
      </p:pic>
    </p:spTree>
    <p:extLst>
      <p:ext uri="{BB962C8B-B14F-4D97-AF65-F5344CB8AC3E}">
        <p14:creationId xmlns:p14="http://schemas.microsoft.com/office/powerpoint/2010/main" val="406587485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Video 10" descr="Personer i et jobbavhør">
            <a:extLst>
              <a:ext uri="{FF2B5EF4-FFF2-40B4-BE49-F238E27FC236}">
                <a16:creationId xmlns:a16="http://schemas.microsoft.com/office/drawing/2014/main" id="{4B3BAB0E-4FB7-D13F-B0EA-5EB4ED148B28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 l="5555" r="5555"/>
          <a:stretch/>
        </p:blipFill>
        <p:spPr>
          <a:xfrm>
            <a:off x="1524002" y="10"/>
            <a:ext cx="9143999" cy="6857990"/>
          </a:xfrm>
          <a:prstGeom prst="rect">
            <a:avLst/>
          </a:prstGeom>
          <a:noFill/>
        </p:spPr>
      </p:pic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A71E148D-2EC2-4D21-716C-B74B3B06709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809752" y="6280142"/>
            <a:ext cx="765947" cy="202980"/>
          </a:xfrm>
        </p:spPr>
        <p:txBody>
          <a:bodyPr/>
          <a:lstStyle/>
          <a:p>
            <a:endParaRPr lang="en-US"/>
          </a:p>
        </p:txBody>
      </p:sp>
      <p:sp>
        <p:nvSpPr>
          <p:cNvPr id="5" name="Rektangel 4">
            <a:extLst>
              <a:ext uri="{FF2B5EF4-FFF2-40B4-BE49-F238E27FC236}">
                <a16:creationId xmlns:a16="http://schemas.microsoft.com/office/drawing/2014/main" id="{1F2C4123-4942-FBD0-24F0-9507712326ED}"/>
              </a:ext>
            </a:extLst>
          </p:cNvPr>
          <p:cNvSpPr/>
          <p:nvPr/>
        </p:nvSpPr>
        <p:spPr bwMode="auto">
          <a:xfrm>
            <a:off x="1524001" y="3429001"/>
            <a:ext cx="9143999" cy="1961417"/>
          </a:xfrm>
          <a:prstGeom prst="rect">
            <a:avLst/>
          </a:prstGeom>
          <a:solidFill>
            <a:schemeClr val="accent3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nb-NO" sz="2000">
              <a:solidFill>
                <a:srgbClr val="000000"/>
              </a:solidFill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CBC2CC96-1D44-0D1B-141F-05928127055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653820" y="3429001"/>
            <a:ext cx="6858000" cy="1878763"/>
          </a:xfrm>
        </p:spPr>
        <p:txBody>
          <a:bodyPr wrap="none" anchor="t">
            <a:noAutofit/>
          </a:bodyPr>
          <a:lstStyle/>
          <a:p>
            <a:br>
              <a:rPr lang="en-US" sz="2000" dirty="0"/>
            </a:br>
            <a:r>
              <a:rPr lang="en-US" sz="2000" dirty="0" err="1"/>
              <a:t>Karriereveiledning</a:t>
            </a:r>
            <a:r>
              <a:rPr lang="en-US" sz="2000" dirty="0"/>
              <a:t> </a:t>
            </a:r>
            <a:r>
              <a:rPr lang="en-US" sz="2000" dirty="0" err="1"/>
              <a:t>på</a:t>
            </a:r>
            <a:r>
              <a:rPr lang="en-US" sz="2000" dirty="0"/>
              <a:t> HF</a:t>
            </a:r>
            <a:br>
              <a:rPr lang="en-US" sz="2000" dirty="0"/>
            </a:br>
            <a:r>
              <a:rPr lang="en-US" sz="2000" dirty="0" err="1"/>
              <a:t>JobbKlar</a:t>
            </a:r>
            <a:br>
              <a:rPr lang="en-US" sz="2000" dirty="0"/>
            </a:br>
            <a:r>
              <a:rPr lang="en-US" sz="2000" dirty="0" err="1"/>
              <a:t>Karriereemner</a:t>
            </a:r>
            <a:r>
              <a:rPr lang="en-US" sz="2000" dirty="0"/>
              <a:t>: </a:t>
            </a:r>
            <a:r>
              <a:rPr lang="nn-NO" sz="1100">
                <a:hlinkClick r:id="rId5"/>
              </a:rPr>
              <a:t>UIOKAR0110 – Kom i gang med prosjekt utdanning og karriere – Universitetet i Oslo</a:t>
            </a:r>
            <a:br>
              <a:rPr lang="en-US" sz="2000" dirty="0"/>
            </a:br>
            <a:r>
              <a:rPr lang="en-US" sz="2000" dirty="0" err="1"/>
              <a:t>UiO</a:t>
            </a:r>
            <a:r>
              <a:rPr lang="en-US" sz="2000" dirty="0"/>
              <a:t> </a:t>
            </a:r>
            <a:r>
              <a:rPr lang="en-US" sz="2000" dirty="0" err="1"/>
              <a:t>Karriere</a:t>
            </a:r>
            <a:r>
              <a:rPr lang="en-US" sz="2000" dirty="0"/>
              <a:t> – </a:t>
            </a:r>
            <a:r>
              <a:rPr lang="en-US" sz="2000" dirty="0" err="1"/>
              <a:t>Karriereuka</a:t>
            </a:r>
            <a:r>
              <a:rPr lang="en-US" sz="2000" dirty="0"/>
              <a:t> 2024 16-20. </a:t>
            </a:r>
            <a:r>
              <a:rPr lang="en-US" sz="2000" dirty="0" err="1"/>
              <a:t>september</a:t>
            </a:r>
            <a:endParaRPr lang="en-US" sz="2000" dirty="0"/>
          </a:p>
        </p:txBody>
      </p:sp>
      <p:sp>
        <p:nvSpPr>
          <p:cNvPr id="17" name="Subtitle 4">
            <a:extLst>
              <a:ext uri="{FF2B5EF4-FFF2-40B4-BE49-F238E27FC236}">
                <a16:creationId xmlns:a16="http://schemas.microsoft.com/office/drawing/2014/main" id="{7D960A0F-D5FE-DB1B-12F7-5749D300BFC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667000" y="1144304"/>
            <a:ext cx="6858000" cy="1655762"/>
          </a:xfrm>
        </p:spPr>
        <p:txBody>
          <a:bodyPr/>
          <a:lstStyle/>
          <a:p>
            <a:r>
              <a:rPr lang="en-US" sz="4400" dirty="0" err="1"/>
              <a:t>Tenke</a:t>
            </a:r>
            <a:r>
              <a:rPr lang="en-US" sz="4400" dirty="0"/>
              <a:t> </a:t>
            </a:r>
            <a:r>
              <a:rPr lang="en-US" sz="4400" dirty="0" err="1"/>
              <a:t>karriere</a:t>
            </a:r>
            <a:r>
              <a:rPr lang="en-US" sz="4400" dirty="0"/>
              <a:t>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00691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429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video>
              <p:cMediaNode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bunntekst 1">
            <a:extLst>
              <a:ext uri="{FF2B5EF4-FFF2-40B4-BE49-F238E27FC236}">
                <a16:creationId xmlns:a16="http://schemas.microsoft.com/office/drawing/2014/main" id="{06A4D012-8EC8-674E-0482-EE0FC7DA2242}"/>
              </a:ext>
            </a:extLst>
          </p:cNvPr>
          <p:cNvSpPr>
            <a:spLocks noGrp="1"/>
          </p:cNvSpPr>
          <p:nvPr>
            <p:ph type="ftr" sz="quarter" idx="32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Plassholder for lysbildenummer 2">
            <a:extLst>
              <a:ext uri="{FF2B5EF4-FFF2-40B4-BE49-F238E27FC236}">
                <a16:creationId xmlns:a16="http://schemas.microsoft.com/office/drawing/2014/main" id="{C9F545FE-1E4B-1DDE-C440-783D12D1F63D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26</a:t>
            </a:fld>
            <a:endParaRPr lang="en-US" dirty="0"/>
          </a:p>
        </p:txBody>
      </p:sp>
      <p:sp>
        <p:nvSpPr>
          <p:cNvPr id="5" name="Undertittel 4">
            <a:extLst>
              <a:ext uri="{FF2B5EF4-FFF2-40B4-BE49-F238E27FC236}">
                <a16:creationId xmlns:a16="http://schemas.microsoft.com/office/drawing/2014/main" id="{42425D3A-5894-F69D-CBFC-257F5C554BDA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2588339" y="4544648"/>
            <a:ext cx="11471910" cy="494749"/>
          </a:xfrm>
        </p:spPr>
        <p:txBody>
          <a:bodyPr/>
          <a:lstStyle/>
          <a:p>
            <a:r>
              <a:rPr lang="nb-NO" dirty="0" err="1">
                <a:solidFill>
                  <a:srgbClr val="000000"/>
                </a:solidFill>
                <a:latin typeface="Arial" charset="0"/>
                <a:ea typeface="ヒラギノ角ゴ Pro W3" charset="-128"/>
              </a:rPr>
              <a:t>Standtidspunkt</a:t>
            </a:r>
            <a:r>
              <a:rPr lang="nb-NO" dirty="0">
                <a:solidFill>
                  <a:srgbClr val="000000"/>
                </a:solidFill>
                <a:latin typeface="Arial" charset="0"/>
                <a:ea typeface="ヒラギノ角ゴ Pro W3" charset="-128"/>
              </a:rPr>
              <a:t> i </a:t>
            </a:r>
            <a:r>
              <a:rPr lang="nb-NO" dirty="0" err="1">
                <a:solidFill>
                  <a:srgbClr val="000000"/>
                </a:solidFill>
                <a:latin typeface="Arial" charset="0"/>
                <a:ea typeface="ヒラギノ角ゴ Pro W3" charset="-128"/>
              </a:rPr>
              <a:t>Studiestartsuka</a:t>
            </a:r>
            <a:r>
              <a:rPr lang="nb-NO" dirty="0">
                <a:solidFill>
                  <a:srgbClr val="000000"/>
                </a:solidFill>
                <a:latin typeface="Arial" charset="0"/>
                <a:ea typeface="ヒラギノ角ゴ Pro W3" charset="-128"/>
              </a:rPr>
              <a:t>:</a:t>
            </a:r>
          </a:p>
          <a:p>
            <a:endParaRPr lang="nb-NO" dirty="0"/>
          </a:p>
        </p:txBody>
      </p:sp>
      <p:pic>
        <p:nvPicPr>
          <p:cNvPr id="7" name="Plassholder for innhold 6">
            <a:extLst>
              <a:ext uri="{FF2B5EF4-FFF2-40B4-BE49-F238E27FC236}">
                <a16:creationId xmlns:a16="http://schemas.microsoft.com/office/drawing/2014/main" id="{A163C139-70F0-99D4-3B92-649EC5B2984A}"/>
              </a:ext>
            </a:extLst>
          </p:cNvPr>
          <p:cNvPicPr>
            <a:picLocks noGrp="1" noChangeAspect="1"/>
          </p:cNvPicPr>
          <p:nvPr>
            <p:ph sz="half" idx="30"/>
          </p:nvPr>
        </p:nvPicPr>
        <p:blipFill>
          <a:blip r:embed="rId2"/>
          <a:stretch>
            <a:fillRect/>
          </a:stretch>
        </p:blipFill>
        <p:spPr>
          <a:xfrm>
            <a:off x="2419793" y="154342"/>
            <a:ext cx="7352413" cy="4115157"/>
          </a:xfrm>
          <a:prstGeom prst="rect">
            <a:avLst/>
          </a:prstGeom>
        </p:spPr>
      </p:pic>
      <p:sp>
        <p:nvSpPr>
          <p:cNvPr id="8" name="TekstSylinder 7">
            <a:extLst>
              <a:ext uri="{FF2B5EF4-FFF2-40B4-BE49-F238E27FC236}">
                <a16:creationId xmlns:a16="http://schemas.microsoft.com/office/drawing/2014/main" id="{FC5245AE-6880-52FD-51FC-A72CBB1F0AC7}"/>
              </a:ext>
            </a:extLst>
          </p:cNvPr>
          <p:cNvSpPr txBox="1"/>
          <p:nvPr/>
        </p:nvSpPr>
        <p:spPr>
          <a:xfrm>
            <a:off x="2095130" y="5019312"/>
            <a:ext cx="6145366" cy="907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lvl="1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da-DK" altLang="nb-NO" sz="11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Mandag 11.08. fra 09:45-10:15,  Sophus Bugges hus</a:t>
            </a:r>
            <a:endParaRPr lang="nb-NO" altLang="nb-NO" sz="1100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marL="457200" lvl="1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da-DK" altLang="nb-NO" sz="11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Mandag 11.08 fra 13:45-14:15, Sophus bugges hus</a:t>
            </a:r>
          </a:p>
          <a:p>
            <a:pPr marL="457200" lvl="1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da-DK" altLang="nb-NO" sz="11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Onsdag 13.08. fra 10:00-11:15, Niels Treschows hus</a:t>
            </a:r>
            <a:endParaRPr lang="nb-NO" altLang="nb-NO" sz="1100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marL="457200" lvl="1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da-DK" altLang="nb-NO" sz="11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Onsdag 13.08. fra 12:00-13:15, Georg Morgenstiernes hus</a:t>
            </a:r>
            <a:endParaRPr lang="nb-NO" altLang="nb-NO" sz="1100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79892465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e 4">
            <a:extLst>
              <a:ext uri="{FF2B5EF4-FFF2-40B4-BE49-F238E27FC236}">
                <a16:creationId xmlns:a16="http://schemas.microsoft.com/office/drawing/2014/main" id="{CF9914F5-0FCF-3F37-F767-CA0EC50EDE4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32" r="3932"/>
          <a:stretch/>
        </p:blipFill>
        <p:spPr>
          <a:xfrm>
            <a:off x="-15129" y="87549"/>
            <a:ext cx="11785598" cy="6629400"/>
          </a:xfrm>
          <a:prstGeom prst="rect">
            <a:avLst/>
          </a:prstGeom>
          <a:noFill/>
        </p:spPr>
      </p:pic>
      <p:sp>
        <p:nvSpPr>
          <p:cNvPr id="3" name="Plassholder for lysbildenummer 2" hidden="1">
            <a:extLst>
              <a:ext uri="{FF2B5EF4-FFF2-40B4-BE49-F238E27FC236}">
                <a16:creationId xmlns:a16="http://schemas.microsoft.com/office/drawing/2014/main" id="{CEA5E54D-09DE-CF4B-40EE-053ECF2B70AE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591925" y="6264275"/>
            <a:ext cx="600075" cy="365125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rPr lang="en-US"/>
              <a:t>Side </a:t>
            </a:r>
            <a:fld id="{5251F420-7306-4E7C-A79E-F31A38F7D392}" type="slidenum">
              <a:rPr lang="en-US" smtClean="0"/>
              <a:pPr>
                <a:spcAft>
                  <a:spcPts val="600"/>
                </a:spcAft>
              </a:pPr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337297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ooter Placeholder 1">
            <a:extLst>
              <a:ext uri="{FF2B5EF4-FFF2-40B4-BE49-F238E27FC236}">
                <a16:creationId xmlns:a16="http://schemas.microsoft.com/office/drawing/2014/main" id="{5DBF5F50-6DA1-A696-0BD5-B6A95C8F683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 anchor="b">
            <a:normAutofit/>
          </a:bodyPr>
          <a:lstStyle/>
          <a:p>
            <a:pPr>
              <a:spcAft>
                <a:spcPts val="600"/>
              </a:spcAft>
            </a:pPr>
            <a:r>
              <a:rPr lang="nb-NO"/>
              <a:t>Det humanistiske fakultet</a:t>
            </a:r>
          </a:p>
        </p:txBody>
      </p:sp>
      <p:sp>
        <p:nvSpPr>
          <p:cNvPr id="3" name="Plassholder for lysbildenummer 2">
            <a:extLst>
              <a:ext uri="{FF2B5EF4-FFF2-40B4-BE49-F238E27FC236}">
                <a16:creationId xmlns:a16="http://schemas.microsoft.com/office/drawing/2014/main" id="{C2103644-61BB-052B-4AD3-0390B049D6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/>
              <a:t>Side </a:t>
            </a:r>
            <a:fld id="{5251F420-7306-4E7C-A79E-F31A38F7D392}" type="slidenum">
              <a:rPr lang="en-US" smtClean="0"/>
              <a:pPr>
                <a:spcAft>
                  <a:spcPts val="600"/>
                </a:spcAft>
              </a:pPr>
              <a:t>28</a:t>
            </a:fld>
            <a:endParaRPr lang="en-US"/>
          </a:p>
        </p:txBody>
      </p:sp>
      <p:sp>
        <p:nvSpPr>
          <p:cNvPr id="4" name="Tittel 3">
            <a:extLst>
              <a:ext uri="{FF2B5EF4-FFF2-40B4-BE49-F238E27FC236}">
                <a16:creationId xmlns:a16="http://schemas.microsoft.com/office/drawing/2014/main" id="{A43C8CE5-D878-986A-FB05-37E1754C92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t">
            <a:normAutofit/>
          </a:bodyPr>
          <a:lstStyle/>
          <a:p>
            <a:r>
              <a:rPr lang="nb-NO" dirty="0"/>
              <a:t>Jobbklar</a:t>
            </a:r>
            <a:endParaRPr lang="en-GB" dirty="0"/>
          </a:p>
        </p:txBody>
      </p:sp>
      <p:graphicFrame>
        <p:nvGraphicFramePr>
          <p:cNvPr id="14" name="Plassholder for innhold 4">
            <a:extLst>
              <a:ext uri="{FF2B5EF4-FFF2-40B4-BE49-F238E27FC236}">
                <a16:creationId xmlns:a16="http://schemas.microsoft.com/office/drawing/2014/main" id="{A1B62CB1-52C0-F2F0-4AC0-82D2C1FC7E01}"/>
              </a:ext>
            </a:extLst>
          </p:cNvPr>
          <p:cNvGraphicFramePr>
            <a:graphicFrameLocks noGrp="1"/>
          </p:cNvGraphicFramePr>
          <p:nvPr>
            <p:ph sz="quarter" idx="28"/>
            <p:extLst>
              <p:ext uri="{D42A27DB-BD31-4B8C-83A1-F6EECF244321}">
                <p14:modId xmlns:p14="http://schemas.microsoft.com/office/powerpoint/2010/main" val="4187136276"/>
              </p:ext>
            </p:extLst>
          </p:nvPr>
        </p:nvGraphicFramePr>
        <p:xfrm>
          <a:off x="360363" y="1082675"/>
          <a:ext cx="11471275" cy="48180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0119328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ooter Placeholder 1">
            <a:extLst>
              <a:ext uri="{FF2B5EF4-FFF2-40B4-BE49-F238E27FC236}">
                <a16:creationId xmlns:a16="http://schemas.microsoft.com/office/drawing/2014/main" id="{28F1639A-B281-A5DF-F933-21A833EB549A}"/>
              </a:ext>
            </a:extLst>
          </p:cNvPr>
          <p:cNvSpPr>
            <a:spLocks noGrp="1"/>
          </p:cNvSpPr>
          <p:nvPr>
            <p:ph type="ftr" sz="quarter" idx="32"/>
          </p:nvPr>
        </p:nvSpPr>
        <p:spPr/>
        <p:txBody>
          <a:bodyPr/>
          <a:lstStyle/>
          <a:p>
            <a:r>
              <a:rPr lang="nb-NO"/>
              <a:t>Det humanistiske fakultet</a:t>
            </a:r>
          </a:p>
        </p:txBody>
      </p:sp>
      <p:sp>
        <p:nvSpPr>
          <p:cNvPr id="3" name="Plassholder for lysbildenummer 2">
            <a:extLst>
              <a:ext uri="{FF2B5EF4-FFF2-40B4-BE49-F238E27FC236}">
                <a16:creationId xmlns:a16="http://schemas.microsoft.com/office/drawing/2014/main" id="{43DB1B94-4F0D-B827-E36D-1A8BE513D090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/>
              <a:t>Side </a:t>
            </a:r>
            <a:fld id="{5251F420-7306-4E7C-A79E-F31A38F7D392}" type="slidenum">
              <a:rPr lang="en-US" smtClean="0"/>
              <a:pPr>
                <a:spcAft>
                  <a:spcPts val="600"/>
                </a:spcAft>
              </a:pPr>
              <a:t>29</a:t>
            </a:fld>
            <a:endParaRPr lang="en-US"/>
          </a:p>
        </p:txBody>
      </p:sp>
      <p:sp>
        <p:nvSpPr>
          <p:cNvPr id="4" name="Tittel 3">
            <a:extLst>
              <a:ext uri="{FF2B5EF4-FFF2-40B4-BE49-F238E27FC236}">
                <a16:creationId xmlns:a16="http://schemas.microsoft.com/office/drawing/2014/main" id="{71ADAA1A-F47F-CF43-5D3E-00C8711584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t">
            <a:normAutofit/>
          </a:bodyPr>
          <a:lstStyle/>
          <a:p>
            <a:r>
              <a:rPr lang="nb-NO" dirty="0"/>
              <a:t>Hvem kontakter jeg?</a:t>
            </a:r>
            <a:endParaRPr lang="en-GB" dirty="0"/>
          </a:p>
        </p:txBody>
      </p:sp>
      <p:sp>
        <p:nvSpPr>
          <p:cNvPr id="18" name="Subtitle 4">
            <a:extLst>
              <a:ext uri="{FF2B5EF4-FFF2-40B4-BE49-F238E27FC236}">
                <a16:creationId xmlns:a16="http://schemas.microsoft.com/office/drawing/2014/main" id="{55B6E0BC-CD2D-A9A3-D53B-DE646C860A92}"/>
              </a:ext>
            </a:extLst>
          </p:cNvPr>
          <p:cNvSpPr>
            <a:spLocks noGrp="1"/>
          </p:cNvSpPr>
          <p:nvPr>
            <p:ph type="subTitle" idx="13"/>
          </p:nvPr>
        </p:nvSpPr>
        <p:spPr/>
        <p:txBody>
          <a:bodyPr/>
          <a:lstStyle/>
          <a:p>
            <a:r>
              <a:rPr lang="nb-NO" sz="1800" dirty="0"/>
              <a:t>Er du i tvil om hvem du skal kontakte? Send epost til </a:t>
            </a:r>
            <a:r>
              <a:rPr lang="en-GB" dirty="0">
                <a:hlinkClick r:id="rId2"/>
              </a:rPr>
              <a:t>HF-</a:t>
            </a:r>
            <a:r>
              <a:rPr lang="en-GB" dirty="0" err="1">
                <a:hlinkClick r:id="rId2"/>
              </a:rPr>
              <a:t>studieinfo</a:t>
            </a:r>
            <a:r>
              <a:rPr lang="en-GB" dirty="0">
                <a:hlinkClick r:id="rId2"/>
              </a:rPr>
              <a:t> - Det </a:t>
            </a:r>
            <a:r>
              <a:rPr lang="en-GB" dirty="0" err="1">
                <a:hlinkClick r:id="rId2"/>
              </a:rPr>
              <a:t>humanistiske</a:t>
            </a:r>
            <a:r>
              <a:rPr lang="en-GB" dirty="0">
                <a:hlinkClick r:id="rId2"/>
              </a:rPr>
              <a:t> </a:t>
            </a:r>
            <a:r>
              <a:rPr lang="en-GB" dirty="0" err="1">
                <a:hlinkClick r:id="rId2"/>
              </a:rPr>
              <a:t>fakultet</a:t>
            </a:r>
            <a:r>
              <a:rPr lang="en-GB" dirty="0">
                <a:hlinkClick r:id="rId2"/>
              </a:rPr>
              <a:t> (uio.no)</a:t>
            </a:r>
            <a:r>
              <a:rPr lang="en-GB" dirty="0"/>
              <a:t> </a:t>
            </a:r>
            <a:r>
              <a:rPr lang="nb-NO" sz="1800" dirty="0"/>
              <a:t>så hjelper de deg å finne frem til riktig person. </a:t>
            </a:r>
            <a:endParaRPr lang="en-US" sz="1800" dirty="0"/>
          </a:p>
          <a:p>
            <a:endParaRPr lang="en-US" dirty="0"/>
          </a:p>
        </p:txBody>
      </p:sp>
      <p:graphicFrame>
        <p:nvGraphicFramePr>
          <p:cNvPr id="7" name="Plassholder for innhold 4">
            <a:extLst>
              <a:ext uri="{FF2B5EF4-FFF2-40B4-BE49-F238E27FC236}">
                <a16:creationId xmlns:a16="http://schemas.microsoft.com/office/drawing/2014/main" id="{ABE0529D-648A-D008-F03D-F0B4D0276E0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823267122"/>
              </p:ext>
            </p:extLst>
          </p:nvPr>
        </p:nvGraphicFramePr>
        <p:xfrm>
          <a:off x="360044" y="1757498"/>
          <a:ext cx="11471910" cy="430110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5816360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9" name="Footer Placeholder 1">
            <a:extLst>
              <a:ext uri="{FF2B5EF4-FFF2-40B4-BE49-F238E27FC236}">
                <a16:creationId xmlns:a16="http://schemas.microsoft.com/office/drawing/2014/main" id="{B3195A28-265E-7EC0-6EF3-DAD5166938B6}"/>
              </a:ext>
            </a:extLst>
          </p:cNvPr>
          <p:cNvSpPr>
            <a:spLocks noGrp="1"/>
          </p:cNvSpPr>
          <p:nvPr>
            <p:ph type="ftr" sz="quarter" idx="34"/>
          </p:nvPr>
        </p:nvSpPr>
        <p:spPr/>
        <p:txBody>
          <a:bodyPr/>
          <a:lstStyle/>
          <a:p>
            <a:r>
              <a:rPr lang="nb-NO"/>
              <a:t>Det humanistiske fakultet</a:t>
            </a:r>
          </a:p>
        </p:txBody>
      </p:sp>
      <p:sp>
        <p:nvSpPr>
          <p:cNvPr id="3" name="Plassholder for lysbildenummer 2">
            <a:extLst>
              <a:ext uri="{FF2B5EF4-FFF2-40B4-BE49-F238E27FC236}">
                <a16:creationId xmlns:a16="http://schemas.microsoft.com/office/drawing/2014/main" id="{59051E59-4E57-3735-91F3-C1CDE66829F3}"/>
              </a:ext>
            </a:extLst>
          </p:cNvPr>
          <p:cNvSpPr>
            <a:spLocks noGrp="1"/>
          </p:cNvSpPr>
          <p:nvPr>
            <p:ph type="sldNum" sz="quarter" idx="35"/>
          </p:nvPr>
        </p:nvSpPr>
        <p:spPr/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/>
              <a:t>Side </a:t>
            </a:r>
            <a:fld id="{5251F420-7306-4E7C-A79E-F31A38F7D392}" type="slidenum">
              <a:rPr lang="en-US" smtClean="0"/>
              <a:pPr>
                <a:spcAft>
                  <a:spcPts val="600"/>
                </a:spcAft>
              </a:pPr>
              <a:t>30</a:t>
            </a:fld>
            <a:endParaRPr lang="en-US"/>
          </a:p>
        </p:txBody>
      </p:sp>
      <p:sp>
        <p:nvSpPr>
          <p:cNvPr id="4" name="Tittel 3">
            <a:extLst>
              <a:ext uri="{FF2B5EF4-FFF2-40B4-BE49-F238E27FC236}">
                <a16:creationId xmlns:a16="http://schemas.microsoft.com/office/drawing/2014/main" id="{2EC98BF3-B345-43D0-8A26-65B903F62A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t">
            <a:normAutofit/>
          </a:bodyPr>
          <a:lstStyle/>
          <a:p>
            <a:r>
              <a:rPr lang="nb-NO" dirty="0"/>
              <a:t>Trenger du et trygt sted å ta kontakt?</a:t>
            </a:r>
            <a:endParaRPr lang="en-GB" dirty="0"/>
          </a:p>
        </p:txBody>
      </p:sp>
      <p:sp>
        <p:nvSpPr>
          <p:cNvPr id="5" name="Undertittel 4">
            <a:extLst>
              <a:ext uri="{FF2B5EF4-FFF2-40B4-BE49-F238E27FC236}">
                <a16:creationId xmlns:a16="http://schemas.microsoft.com/office/drawing/2014/main" id="{D1AFA1FC-B8A5-1CEC-C09D-23A202837958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5" y="1082726"/>
            <a:ext cx="11240716" cy="494749"/>
          </a:xfrm>
        </p:spPr>
        <p:txBody>
          <a:bodyPr anchor="t">
            <a:normAutofit/>
          </a:bodyPr>
          <a:lstStyle/>
          <a:p>
            <a:r>
              <a:rPr lang="nn-NO" sz="2800" dirty="0">
                <a:hlinkClick r:id="rId2"/>
              </a:rPr>
              <a:t>Si </a:t>
            </a:r>
            <a:r>
              <a:rPr lang="nn-NO" sz="2800" dirty="0" err="1">
                <a:hlinkClick r:id="rId2"/>
              </a:rPr>
              <a:t>fra</a:t>
            </a:r>
            <a:r>
              <a:rPr lang="nn-NO" sz="2800" dirty="0">
                <a:hlinkClick r:id="rId2"/>
              </a:rPr>
              <a:t>! - Universitetet i Oslo (uio.</a:t>
            </a:r>
            <a:r>
              <a:rPr lang="nn-NO" sz="3200" dirty="0">
                <a:hlinkClick r:id="rId2"/>
              </a:rPr>
              <a:t>no</a:t>
            </a:r>
            <a:r>
              <a:rPr lang="nn-NO" sz="2800" dirty="0">
                <a:hlinkClick r:id="rId2"/>
              </a:rPr>
              <a:t>)</a:t>
            </a:r>
            <a:endParaRPr lang="en-GB" sz="2800" dirty="0"/>
          </a:p>
        </p:txBody>
      </p:sp>
      <p:graphicFrame>
        <p:nvGraphicFramePr>
          <p:cNvPr id="1035" name="Plassholder for innhold 5">
            <a:extLst>
              <a:ext uri="{FF2B5EF4-FFF2-40B4-BE49-F238E27FC236}">
                <a16:creationId xmlns:a16="http://schemas.microsoft.com/office/drawing/2014/main" id="{58AC7788-CF1D-004E-19BC-C910A2B99895}"/>
              </a:ext>
            </a:extLst>
          </p:cNvPr>
          <p:cNvGraphicFramePr>
            <a:graphicFrameLocks noGrp="1"/>
          </p:cNvGraphicFramePr>
          <p:nvPr>
            <p:ph sz="half" idx="29"/>
            <p:extLst>
              <p:ext uri="{D42A27DB-BD31-4B8C-83A1-F6EECF244321}">
                <p14:modId xmlns:p14="http://schemas.microsoft.com/office/powerpoint/2010/main" val="440162079"/>
              </p:ext>
            </p:extLst>
          </p:nvPr>
        </p:nvGraphicFramePr>
        <p:xfrm>
          <a:off x="360045" y="1577475"/>
          <a:ext cx="6117873" cy="458095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11" name="Picture 2" descr="Bildet kan inneholde: utklipp.">
            <a:extLst>
              <a:ext uri="{FF2B5EF4-FFF2-40B4-BE49-F238E27FC236}">
                <a16:creationId xmlns:a16="http://schemas.microsoft.com/office/drawing/2014/main" id="{6B7FD4C9-B902-C2FC-A3DA-F5FF6208B3DC}"/>
              </a:ext>
            </a:extLst>
          </p:cNvPr>
          <p:cNvPicPr>
            <a:picLocks noGrp="1" noChangeAspect="1" noChangeArrowheads="1"/>
          </p:cNvPicPr>
          <p:nvPr>
            <p:ph sz="half" idx="31"/>
          </p:nvPr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 bwMode="auto">
          <a:xfrm>
            <a:off x="8153400" y="3141663"/>
            <a:ext cx="1866900" cy="1533525"/>
          </a:xfrm>
          <a:prstGeom prst="rect">
            <a:avLst/>
          </a:prstGeom>
          <a:solidFill>
            <a:srgbClr val="FFFFFF"/>
          </a:solidFill>
        </p:spPr>
      </p:pic>
    </p:spTree>
    <p:extLst>
      <p:ext uri="{BB962C8B-B14F-4D97-AF65-F5344CB8AC3E}">
        <p14:creationId xmlns:p14="http://schemas.microsoft.com/office/powerpoint/2010/main" val="31385447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Footer Placeholder 1">
            <a:extLst>
              <a:ext uri="{FF2B5EF4-FFF2-40B4-BE49-F238E27FC236}">
                <a16:creationId xmlns:a16="http://schemas.microsoft.com/office/drawing/2014/main" id="{D1AF3BD2-F81A-2F70-4C5B-324162AB1C9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nb-NO"/>
              <a:t>Det humanistiske fakultet</a:t>
            </a:r>
          </a:p>
        </p:txBody>
      </p:sp>
      <p:sp>
        <p:nvSpPr>
          <p:cNvPr id="3" name="Plassholder for lysbildenummer 2">
            <a:extLst>
              <a:ext uri="{FF2B5EF4-FFF2-40B4-BE49-F238E27FC236}">
                <a16:creationId xmlns:a16="http://schemas.microsoft.com/office/drawing/2014/main" id="{A58473A4-0712-A911-4B49-BE5C3332BE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/>
              <a:t>Side </a:t>
            </a:r>
            <a:fld id="{5251F420-7306-4E7C-A79E-F31A38F7D392}" type="slidenum">
              <a:rPr lang="en-US" smtClean="0"/>
              <a:pPr>
                <a:spcAft>
                  <a:spcPts val="600"/>
                </a:spcAft>
              </a:pPr>
              <a:t>31</a:t>
            </a:fld>
            <a:endParaRPr lang="en-US"/>
          </a:p>
        </p:txBody>
      </p:sp>
      <p:sp>
        <p:nvSpPr>
          <p:cNvPr id="4" name="Tittel 3">
            <a:extLst>
              <a:ext uri="{FF2B5EF4-FFF2-40B4-BE49-F238E27FC236}">
                <a16:creationId xmlns:a16="http://schemas.microsoft.com/office/drawing/2014/main" id="{A5D41B68-B33C-13E4-10F4-E6689EB61D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t">
            <a:normAutofit/>
          </a:bodyPr>
          <a:lstStyle/>
          <a:p>
            <a:r>
              <a:rPr lang="nb-NO" dirty="0"/>
              <a:t>Viktige frister</a:t>
            </a:r>
            <a:endParaRPr lang="en-GB" dirty="0"/>
          </a:p>
        </p:txBody>
      </p:sp>
      <p:graphicFrame>
        <p:nvGraphicFramePr>
          <p:cNvPr id="21" name="Plassholder for innhold 5">
            <a:extLst>
              <a:ext uri="{FF2B5EF4-FFF2-40B4-BE49-F238E27FC236}">
                <a16:creationId xmlns:a16="http://schemas.microsoft.com/office/drawing/2014/main" id="{F403F2F7-1F99-BE72-8C6A-791B6E1ADDEA}"/>
              </a:ext>
            </a:extLst>
          </p:cNvPr>
          <p:cNvGraphicFramePr>
            <a:graphicFrameLocks noGrp="1"/>
          </p:cNvGraphicFramePr>
          <p:nvPr>
            <p:ph sz="quarter" idx="28"/>
            <p:extLst>
              <p:ext uri="{D42A27DB-BD31-4B8C-83A1-F6EECF244321}">
                <p14:modId xmlns:p14="http://schemas.microsoft.com/office/powerpoint/2010/main" val="1817166887"/>
              </p:ext>
            </p:extLst>
          </p:nvPr>
        </p:nvGraphicFramePr>
        <p:xfrm>
          <a:off x="360363" y="1082675"/>
          <a:ext cx="11471275" cy="48180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62620065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Footer Placeholder 1">
            <a:extLst>
              <a:ext uri="{FF2B5EF4-FFF2-40B4-BE49-F238E27FC236}">
                <a16:creationId xmlns:a16="http://schemas.microsoft.com/office/drawing/2014/main" id="{427043F5-7CE8-BA2D-BD41-E1017A51AE0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nb-NO"/>
              <a:t>Det humanistiske fakultet</a:t>
            </a:r>
          </a:p>
        </p:txBody>
      </p:sp>
      <p:sp>
        <p:nvSpPr>
          <p:cNvPr id="14" name="Slide Number Placeholder 2">
            <a:extLst>
              <a:ext uri="{FF2B5EF4-FFF2-40B4-BE49-F238E27FC236}">
                <a16:creationId xmlns:a16="http://schemas.microsoft.com/office/drawing/2014/main" id="{E0EBEC87-1EF4-568D-AD8F-DEF6965E3B79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/>
              <a:t>Side </a:t>
            </a:r>
            <a:fld id="{5251F420-7306-4E7C-A79E-F31A38F7D392}" type="slidenum">
              <a:rPr lang="en-US" smtClean="0"/>
              <a:pPr>
                <a:spcAft>
                  <a:spcPts val="600"/>
                </a:spcAft>
              </a:pPr>
              <a:t>32</a:t>
            </a:fld>
            <a:endParaRPr lang="en-US"/>
          </a:p>
        </p:txBody>
      </p:sp>
      <p:sp>
        <p:nvSpPr>
          <p:cNvPr id="4" name="Tittel 3">
            <a:extLst>
              <a:ext uri="{FF2B5EF4-FFF2-40B4-BE49-F238E27FC236}">
                <a16:creationId xmlns:a16="http://schemas.microsoft.com/office/drawing/2014/main" id="{D999926D-BFA6-E33E-AB09-084965D80A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t">
            <a:normAutofit/>
          </a:bodyPr>
          <a:lstStyle/>
          <a:p>
            <a:r>
              <a:rPr lang="en-US" dirty="0" err="1"/>
              <a:t>Onsdag</a:t>
            </a:r>
            <a:r>
              <a:rPr lang="en-US" dirty="0"/>
              <a:t> 13. august – </a:t>
            </a:r>
            <a:r>
              <a:rPr lang="en-US" dirty="0" err="1"/>
              <a:t>Hvordan</a:t>
            </a:r>
            <a:r>
              <a:rPr lang="en-US" dirty="0"/>
              <a:t> </a:t>
            </a:r>
            <a:r>
              <a:rPr lang="en-US" dirty="0" err="1"/>
              <a:t>bli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god student?</a:t>
            </a:r>
            <a:endParaRPr lang="en-GB" dirty="0"/>
          </a:p>
        </p:txBody>
      </p:sp>
      <p:sp>
        <p:nvSpPr>
          <p:cNvPr id="21" name="Subtitle 4">
            <a:extLst>
              <a:ext uri="{FF2B5EF4-FFF2-40B4-BE49-F238E27FC236}">
                <a16:creationId xmlns:a16="http://schemas.microsoft.com/office/drawing/2014/main" id="{C041BB90-10A4-B4B1-3B79-699C16D49F33}"/>
              </a:ext>
            </a:extLst>
          </p:cNvPr>
          <p:cNvSpPr>
            <a:spLocks noGrp="1"/>
          </p:cNvSpPr>
          <p:nvPr>
            <p:ph type="subTitle" idx="13"/>
          </p:nvPr>
        </p:nvSpPr>
        <p:spPr/>
        <p:txBody>
          <a:bodyPr anchor="t">
            <a:normAutofit/>
          </a:bodyPr>
          <a:lstStyle/>
          <a:p>
            <a:r>
              <a:rPr lang="en-US" sz="2400" dirty="0" err="1"/>
              <a:t>Mye</a:t>
            </a:r>
            <a:r>
              <a:rPr lang="en-US" sz="2400" dirty="0"/>
              <a:t> </a:t>
            </a:r>
            <a:r>
              <a:rPr lang="en-US" sz="2400" dirty="0" err="1"/>
              <a:t>informasjon</a:t>
            </a:r>
            <a:r>
              <a:rPr lang="en-US" sz="2400" dirty="0"/>
              <a:t>? </a:t>
            </a:r>
            <a:r>
              <a:rPr lang="en-US" sz="2400" dirty="0" err="1"/>
              <a:t>Overveldet</a:t>
            </a:r>
            <a:r>
              <a:rPr lang="en-US" sz="2400" dirty="0"/>
              <a:t>?</a:t>
            </a:r>
          </a:p>
          <a:p>
            <a:endParaRPr lang="en-US" sz="2400" dirty="0"/>
          </a:p>
        </p:txBody>
      </p:sp>
      <p:pic>
        <p:nvPicPr>
          <p:cNvPr id="7" name="Picture 4" descr="A group of people sitting at a table outside&#10;&#10;Description automatically generated">
            <a:extLst>
              <a:ext uri="{FF2B5EF4-FFF2-40B4-BE49-F238E27FC236}">
                <a16:creationId xmlns:a16="http://schemas.microsoft.com/office/drawing/2014/main" id="{7ED7960F-A404-45DC-BC1A-EFCB0B12E479}"/>
              </a:ext>
            </a:extLst>
          </p:cNvPr>
          <p:cNvPicPr>
            <a:picLocks noGrp="1" noChangeAspect="1"/>
          </p:cNvPicPr>
          <p:nvPr>
            <p:ph type="pic" sz="quarter" idx="20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16" r="2216"/>
          <a:stretch/>
        </p:blipFill>
        <p:spPr>
          <a:prstGeom prst="rect">
            <a:avLst/>
          </a:prstGeom>
          <a:noFill/>
        </p:spPr>
      </p:pic>
      <p:sp>
        <p:nvSpPr>
          <p:cNvPr id="28" name="Text Placeholder 6">
            <a:extLst>
              <a:ext uri="{FF2B5EF4-FFF2-40B4-BE49-F238E27FC236}">
                <a16:creationId xmlns:a16="http://schemas.microsoft.com/office/drawing/2014/main" id="{CB615F78-9C4B-6216-3F72-A891597FFF74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8" name="Plassholder for innhold 5">
            <a:extLst>
              <a:ext uri="{FF2B5EF4-FFF2-40B4-BE49-F238E27FC236}">
                <a16:creationId xmlns:a16="http://schemas.microsoft.com/office/drawing/2014/main" id="{9839DEA7-2822-9F53-C1CA-20FDA72ABDBA}"/>
              </a:ext>
            </a:extLst>
          </p:cNvPr>
          <p:cNvGraphicFramePr>
            <a:graphicFrameLocks noGrp="1"/>
          </p:cNvGraphicFramePr>
          <p:nvPr>
            <p:ph type="pic" sz="quarter" idx="21"/>
            <p:extLst>
              <p:ext uri="{D42A27DB-BD31-4B8C-83A1-F6EECF244321}">
                <p14:modId xmlns:p14="http://schemas.microsoft.com/office/powerpoint/2010/main" val="1749957750"/>
              </p:ext>
            </p:extLst>
          </p:nvPr>
        </p:nvGraphicFramePr>
        <p:xfrm>
          <a:off x="6219825" y="1757363"/>
          <a:ext cx="5611813" cy="39195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0" name="Text Placeholder 8">
            <a:extLst>
              <a:ext uri="{FF2B5EF4-FFF2-40B4-BE49-F238E27FC236}">
                <a16:creationId xmlns:a16="http://schemas.microsoft.com/office/drawing/2014/main" id="{0996A0C5-C051-78B3-E777-3E7683F67143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719810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bunntekst 1">
            <a:extLst>
              <a:ext uri="{FF2B5EF4-FFF2-40B4-BE49-F238E27FC236}">
                <a16:creationId xmlns:a16="http://schemas.microsoft.com/office/drawing/2014/main" id="{9C8F0574-B729-AA6D-EC2D-41A0B2BDD15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GB" dirty="0"/>
              <a:t>Det </a:t>
            </a:r>
            <a:r>
              <a:rPr lang="en-GB" dirty="0" err="1"/>
              <a:t>humanistiske</a:t>
            </a:r>
            <a:r>
              <a:rPr lang="en-GB" dirty="0"/>
              <a:t> </a:t>
            </a:r>
            <a:r>
              <a:rPr lang="en-GB" dirty="0" err="1"/>
              <a:t>fakultet</a:t>
            </a:r>
            <a:endParaRPr lang="en-GB" dirty="0"/>
          </a:p>
        </p:txBody>
      </p:sp>
      <p:sp>
        <p:nvSpPr>
          <p:cNvPr id="3" name="Plassholder for lysbildenummer 2">
            <a:extLst>
              <a:ext uri="{FF2B5EF4-FFF2-40B4-BE49-F238E27FC236}">
                <a16:creationId xmlns:a16="http://schemas.microsoft.com/office/drawing/2014/main" id="{7403D119-7287-D684-C843-A1C765BF1D26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33</a:t>
            </a:fld>
            <a:endParaRPr lang="en-US" dirty="0"/>
          </a:p>
        </p:txBody>
      </p:sp>
      <p:sp>
        <p:nvSpPr>
          <p:cNvPr id="4" name="Tittel 3">
            <a:extLst>
              <a:ext uri="{FF2B5EF4-FFF2-40B4-BE49-F238E27FC236}">
                <a16:creationId xmlns:a16="http://schemas.microsoft.com/office/drawing/2014/main" id="{977502DE-FC09-72F5-5C6C-5EAAA78C01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/>
              <a:t>Overnattingstur</a:t>
            </a:r>
            <a:r>
              <a:rPr lang="en-GB" dirty="0"/>
              <a:t> </a:t>
            </a:r>
            <a:r>
              <a:rPr lang="en-GB" dirty="0" err="1"/>
              <a:t>til</a:t>
            </a:r>
            <a:r>
              <a:rPr lang="en-GB" dirty="0"/>
              <a:t> </a:t>
            </a:r>
            <a:r>
              <a:rPr lang="en-GB" dirty="0" err="1"/>
              <a:t>studenterhytta</a:t>
            </a:r>
            <a:endParaRPr lang="nb-NO" dirty="0"/>
          </a:p>
        </p:txBody>
      </p:sp>
      <p:sp>
        <p:nvSpPr>
          <p:cNvPr id="5" name="Undertittel 4">
            <a:extLst>
              <a:ext uri="{FF2B5EF4-FFF2-40B4-BE49-F238E27FC236}">
                <a16:creationId xmlns:a16="http://schemas.microsoft.com/office/drawing/2014/main" id="{E3D17729-A9BC-03B1-50BF-E016AEF555A4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602640" y="1248341"/>
            <a:ext cx="4445221" cy="1793439"/>
          </a:xfrm>
        </p:spPr>
        <p:txBody>
          <a:bodyPr/>
          <a:lstStyle/>
          <a:p>
            <a:r>
              <a:rPr lang="en-GB" dirty="0"/>
              <a:t>I </a:t>
            </a:r>
            <a:r>
              <a:rPr lang="en-GB" dirty="0" err="1"/>
              <a:t>samarbeid</a:t>
            </a:r>
            <a:r>
              <a:rPr lang="en-GB" dirty="0"/>
              <a:t> med </a:t>
            </a:r>
            <a:r>
              <a:rPr lang="en-GB" dirty="0" err="1"/>
              <a:t>fagutvalget</a:t>
            </a:r>
            <a:r>
              <a:rPr lang="en-GB" dirty="0"/>
              <a:t> </a:t>
            </a:r>
            <a:r>
              <a:rPr lang="en-GB" dirty="0" err="1"/>
              <a:t>arrangerer</a:t>
            </a:r>
            <a:r>
              <a:rPr lang="en-GB" dirty="0"/>
              <a:t> vi for </a:t>
            </a:r>
            <a:r>
              <a:rPr lang="en-GB" dirty="0" err="1"/>
              <a:t>første</a:t>
            </a:r>
            <a:r>
              <a:rPr lang="en-GB" dirty="0"/>
              <a:t> gang </a:t>
            </a:r>
            <a:r>
              <a:rPr lang="en-GB" dirty="0" err="1"/>
              <a:t>en</a:t>
            </a:r>
            <a:r>
              <a:rPr lang="en-GB" dirty="0"/>
              <a:t> </a:t>
            </a:r>
            <a:r>
              <a:rPr lang="en-GB" dirty="0" err="1"/>
              <a:t>felles</a:t>
            </a:r>
            <a:r>
              <a:rPr lang="en-GB" dirty="0"/>
              <a:t> </a:t>
            </a:r>
            <a:r>
              <a:rPr lang="en-GB" dirty="0" err="1"/>
              <a:t>hyttetur</a:t>
            </a:r>
            <a:r>
              <a:rPr lang="en-GB" dirty="0"/>
              <a:t> for alle </a:t>
            </a:r>
            <a:r>
              <a:rPr lang="en-GB" dirty="0" err="1"/>
              <a:t>førsteårsstudentene</a:t>
            </a:r>
            <a:r>
              <a:rPr lang="en-GB" dirty="0"/>
              <a:t> </a:t>
            </a:r>
            <a:r>
              <a:rPr lang="en-GB" dirty="0" err="1"/>
              <a:t>på</a:t>
            </a:r>
            <a:r>
              <a:rPr lang="en-GB" dirty="0"/>
              <a:t> </a:t>
            </a:r>
            <a:r>
              <a:rPr lang="en-GB" dirty="0" err="1"/>
              <a:t>årsstudiumet</a:t>
            </a:r>
            <a:r>
              <a:rPr lang="en-GB" dirty="0"/>
              <a:t> </a:t>
            </a:r>
            <a:r>
              <a:rPr lang="en-GB" dirty="0" err="1"/>
              <a:t>og</a:t>
            </a:r>
            <a:r>
              <a:rPr lang="en-GB" dirty="0"/>
              <a:t> </a:t>
            </a:r>
            <a:r>
              <a:rPr lang="en-GB" dirty="0" err="1"/>
              <a:t>bachelorprogrammet</a:t>
            </a:r>
            <a:r>
              <a:rPr lang="en-GB" dirty="0"/>
              <a:t> I </a:t>
            </a:r>
            <a:r>
              <a:rPr lang="en-GB" dirty="0" err="1"/>
              <a:t>religionsvitenskap</a:t>
            </a:r>
            <a:endParaRPr lang="en-GB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Tidligere masterstudenter kommer for å snakke om sine masteroppgaver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Det kommer også noen undervisere innom for å holde et par foredrag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Lunsj og middag serveres av </a:t>
            </a:r>
            <a:r>
              <a:rPr lang="nb-NO" dirty="0" err="1"/>
              <a:t>studenterhytten</a:t>
            </a:r>
            <a:endParaRPr lang="nb-NO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28-29. august.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Meld deg på via skjema. Send epost til </a:t>
            </a:r>
            <a:r>
              <a:rPr lang="nb-NO" dirty="0">
                <a:hlinkClick r:id="rId2"/>
              </a:rPr>
              <a:t>studentinfo@ikos.uio.no</a:t>
            </a:r>
            <a:r>
              <a:rPr lang="nb-NO" dirty="0"/>
              <a:t> dersom du ikke har mulighet til å komme</a:t>
            </a:r>
            <a:endParaRPr lang="en-GB" dirty="0"/>
          </a:p>
        </p:txBody>
      </p:sp>
      <p:sp>
        <p:nvSpPr>
          <p:cNvPr id="7" name="Plassholder for tekst 6">
            <a:extLst>
              <a:ext uri="{FF2B5EF4-FFF2-40B4-BE49-F238E27FC236}">
                <a16:creationId xmlns:a16="http://schemas.microsoft.com/office/drawing/2014/main" id="{A2B305A9-F727-004A-76E0-79BC99BB6C7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tekst 8">
            <a:extLst>
              <a:ext uri="{FF2B5EF4-FFF2-40B4-BE49-F238E27FC236}">
                <a16:creationId xmlns:a16="http://schemas.microsoft.com/office/drawing/2014/main" id="{99FEFF2A-306F-0B8F-2E33-748A657BDB63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11" name="Bilde 10">
            <a:extLst>
              <a:ext uri="{FF2B5EF4-FFF2-40B4-BE49-F238E27FC236}">
                <a16:creationId xmlns:a16="http://schemas.microsoft.com/office/drawing/2014/main" id="{89798B18-2519-716D-C2F3-ABE3A46D43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66313" y="2654947"/>
            <a:ext cx="5361990" cy="3016119"/>
          </a:xfrm>
          <a:prstGeom prst="rect">
            <a:avLst/>
          </a:prstGeom>
        </p:spPr>
      </p:pic>
      <p:pic>
        <p:nvPicPr>
          <p:cNvPr id="12" name="Bilde 11">
            <a:extLst>
              <a:ext uri="{FF2B5EF4-FFF2-40B4-BE49-F238E27FC236}">
                <a16:creationId xmlns:a16="http://schemas.microsoft.com/office/drawing/2014/main" id="{846F1583-3E3A-A975-EA0A-E6EBD1DD5AD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71769" y="457675"/>
            <a:ext cx="4360185" cy="29054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119362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B4121667-7C33-4EFA-AFDB-D72C329C8E1A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34</a:t>
            </a:fld>
            <a:endParaRPr lang="en-US" dirty="0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6421C767-EB0F-4C31-948C-B14AE07805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2832" y="2766216"/>
            <a:ext cx="3717652" cy="1325563"/>
          </a:xfrm>
        </p:spPr>
        <p:txBody>
          <a:bodyPr/>
          <a:lstStyle/>
          <a:p>
            <a:r>
              <a:rPr lang="nb-NO" sz="3600" dirty="0"/>
              <a:t>Hvor finner jeg informasjon om undervisningen?</a:t>
            </a:r>
            <a:br>
              <a:rPr lang="en-GB" sz="3600" dirty="0"/>
            </a:br>
            <a:endParaRPr lang="en-GB" sz="3600" dirty="0"/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85D397E1-3A16-4A19-B863-09FA4867494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096000" y="1860748"/>
            <a:ext cx="5863168" cy="3136501"/>
          </a:xfrm>
        </p:spPr>
        <p:txBody>
          <a:bodyPr/>
          <a:lstStyle/>
          <a:p>
            <a:r>
              <a:rPr lang="nb-NO" sz="4000" dirty="0"/>
              <a:t>Mine studier</a:t>
            </a:r>
          </a:p>
          <a:p>
            <a:r>
              <a:rPr lang="nb-NO" sz="4000" dirty="0"/>
              <a:t>Emnesider</a:t>
            </a:r>
          </a:p>
          <a:p>
            <a:r>
              <a:rPr lang="nb-NO" sz="4000" dirty="0"/>
              <a:t>Canvas</a:t>
            </a:r>
          </a:p>
          <a:p>
            <a:r>
              <a:rPr lang="nb-NO" sz="4000" dirty="0" err="1"/>
              <a:t>Studentweb</a:t>
            </a:r>
            <a:endParaRPr lang="nb-NO" sz="4000" dirty="0"/>
          </a:p>
          <a:p>
            <a:r>
              <a:rPr lang="nb-NO" sz="4000" dirty="0"/>
              <a:t>(</a:t>
            </a:r>
            <a:r>
              <a:rPr lang="nb-NO" sz="4000" dirty="0" err="1"/>
              <a:t>Inspera</a:t>
            </a:r>
            <a:r>
              <a:rPr lang="nb-NO" sz="4000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03134109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4BCE988F-70C0-462F-B22B-431A36800C4B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35</a:t>
            </a:fld>
            <a:endParaRPr lang="en-US" dirty="0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335BB355-39C9-4698-A370-FC0E13DDE4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2832" y="2502982"/>
            <a:ext cx="3717652" cy="1916618"/>
          </a:xfrm>
        </p:spPr>
        <p:txBody>
          <a:bodyPr/>
          <a:lstStyle/>
          <a:p>
            <a:r>
              <a:rPr lang="nb-NO" sz="3600" dirty="0"/>
              <a:t>Hvordan kommuniserer jeg med studenter og ansatte?</a:t>
            </a:r>
            <a:endParaRPr lang="en-GB" dirty="0"/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8B5FDDFB-905D-4644-8377-3BB0D1CB249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096000" y="2510945"/>
            <a:ext cx="5863168" cy="1836109"/>
          </a:xfrm>
        </p:spPr>
        <p:txBody>
          <a:bodyPr/>
          <a:lstStyle/>
          <a:p>
            <a:r>
              <a:rPr lang="nb-NO" sz="4000" dirty="0"/>
              <a:t>Canvas</a:t>
            </a:r>
          </a:p>
          <a:p>
            <a:r>
              <a:rPr lang="nb-NO" sz="4000" dirty="0"/>
              <a:t>Outlook</a:t>
            </a:r>
          </a:p>
          <a:p>
            <a:r>
              <a:rPr lang="nb-NO" sz="4000" dirty="0"/>
              <a:t>(</a:t>
            </a:r>
            <a:r>
              <a:rPr lang="nb-NO" sz="4000" dirty="0" err="1"/>
              <a:t>Studentweb</a:t>
            </a:r>
            <a:r>
              <a:rPr lang="nb-NO" sz="4000" dirty="0"/>
              <a:t>)</a:t>
            </a:r>
            <a:endParaRPr lang="en-GB" sz="4000" dirty="0"/>
          </a:p>
        </p:txBody>
      </p:sp>
    </p:spTree>
    <p:extLst>
      <p:ext uri="{BB962C8B-B14F-4D97-AF65-F5344CB8AC3E}">
        <p14:creationId xmlns:p14="http://schemas.microsoft.com/office/powerpoint/2010/main" val="249498889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09726DA0-5637-4D7C-A810-AB58EE7C2D11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36</a:t>
            </a:fld>
            <a:endParaRPr lang="en-US" dirty="0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99C7BE87-ACFE-4551-B4AA-59E1C4F809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2832" y="2694977"/>
            <a:ext cx="3717652" cy="1468043"/>
          </a:xfrm>
        </p:spPr>
        <p:txBody>
          <a:bodyPr/>
          <a:lstStyle/>
          <a:p>
            <a:r>
              <a:rPr lang="nb-NO" sz="3600" dirty="0"/>
              <a:t>Hvor finner jeg pensum og faglitteratur?</a:t>
            </a:r>
            <a:endParaRPr lang="en-GB" dirty="0"/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141D9FA4-BE6D-4518-BF26-D89DFED038C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096000" y="2507294"/>
            <a:ext cx="5863168" cy="1843410"/>
          </a:xfrm>
        </p:spPr>
        <p:txBody>
          <a:bodyPr/>
          <a:lstStyle/>
          <a:p>
            <a:r>
              <a:rPr lang="nb-NO" sz="4000" dirty="0" err="1"/>
              <a:t>Leganto</a:t>
            </a:r>
            <a:endParaRPr lang="nb-NO" sz="4000" dirty="0"/>
          </a:p>
          <a:p>
            <a:r>
              <a:rPr lang="nb-NO" sz="4000" dirty="0" err="1"/>
              <a:t>Oria</a:t>
            </a:r>
            <a:endParaRPr lang="nb-NO" sz="4000" dirty="0"/>
          </a:p>
          <a:p>
            <a:r>
              <a:rPr lang="nb-NO" sz="4000" dirty="0"/>
              <a:t>Biblioteket</a:t>
            </a:r>
            <a:endParaRPr lang="en-GB" sz="4000" dirty="0"/>
          </a:p>
        </p:txBody>
      </p:sp>
    </p:spTree>
    <p:extLst>
      <p:ext uri="{BB962C8B-B14F-4D97-AF65-F5344CB8AC3E}">
        <p14:creationId xmlns:p14="http://schemas.microsoft.com/office/powerpoint/2010/main" val="202357646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C89EE240-14A7-4233-AD6F-B7AD800FF533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37</a:t>
            </a:fld>
            <a:endParaRPr lang="en-US" dirty="0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37190C32-0D15-440C-9CD7-16DFD245A3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2832" y="2685742"/>
            <a:ext cx="3717652" cy="1486516"/>
          </a:xfrm>
        </p:spPr>
        <p:txBody>
          <a:bodyPr/>
          <a:lstStyle/>
          <a:p>
            <a:r>
              <a:rPr lang="nb-NO" sz="3600" dirty="0"/>
              <a:t>Hvilke tekniske hjelpemidler finnes?</a:t>
            </a:r>
            <a:br>
              <a:rPr lang="nb-NO" dirty="0"/>
            </a:br>
            <a:endParaRPr lang="en-GB" dirty="0"/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112EB2F5-DBF2-41E0-9A61-CCE5935C142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096000" y="1319041"/>
            <a:ext cx="5863168" cy="4219917"/>
          </a:xfrm>
        </p:spPr>
        <p:txBody>
          <a:bodyPr/>
          <a:lstStyle/>
          <a:p>
            <a:r>
              <a:rPr lang="nb-NO" sz="4000" dirty="0"/>
              <a:t>Office 365</a:t>
            </a:r>
          </a:p>
          <a:p>
            <a:r>
              <a:rPr lang="nb-NO" sz="4000" dirty="0"/>
              <a:t>Utskrift</a:t>
            </a:r>
          </a:p>
          <a:p>
            <a:r>
              <a:rPr lang="nb-NO" sz="4000" dirty="0"/>
              <a:t>IT-</a:t>
            </a:r>
            <a:r>
              <a:rPr lang="nb-NO" sz="4000" dirty="0" err="1"/>
              <a:t>helpdesk</a:t>
            </a:r>
            <a:endParaRPr lang="nb-NO" sz="4000" dirty="0"/>
          </a:p>
          <a:p>
            <a:r>
              <a:rPr lang="nb-NO" sz="4000" dirty="0" err="1"/>
              <a:t>Authenticator</a:t>
            </a:r>
            <a:endParaRPr lang="nb-NO" sz="4000" dirty="0"/>
          </a:p>
          <a:p>
            <a:r>
              <a:rPr lang="nb-NO" sz="4000" dirty="0"/>
              <a:t>Brukerinfo</a:t>
            </a:r>
          </a:p>
          <a:p>
            <a:r>
              <a:rPr lang="nb-NO" sz="4000" dirty="0"/>
              <a:t>Akademisk skrivesenter</a:t>
            </a:r>
          </a:p>
          <a:p>
            <a:endParaRPr lang="en-GB" sz="4000" dirty="0"/>
          </a:p>
        </p:txBody>
      </p:sp>
    </p:spTree>
    <p:extLst>
      <p:ext uri="{BB962C8B-B14F-4D97-AF65-F5344CB8AC3E}">
        <p14:creationId xmlns:p14="http://schemas.microsoft.com/office/powerpoint/2010/main" val="4218153619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UNDODONOTDELETE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Office-tema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FB6666"/>
      </a:accent1>
      <a:accent2>
        <a:srgbClr val="FFFEA7"/>
      </a:accent2>
      <a:accent3>
        <a:srgbClr val="86A4F7"/>
      </a:accent3>
      <a:accent4>
        <a:srgbClr val="E6ECFF"/>
      </a:accent4>
      <a:accent5>
        <a:srgbClr val="FEA11B"/>
      </a:accent5>
      <a:accent6>
        <a:srgbClr val="3E31D6"/>
      </a:accent6>
      <a:hlink>
        <a:srgbClr val="0563C1"/>
      </a:hlink>
      <a:folHlink>
        <a:srgbClr val="954F72"/>
      </a:folHlink>
    </a:clrScheme>
    <a:fontScheme name="Custom 17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UiO_PPT_NO.potx" id="{1743C27B-9688-4D04-AF9C-788DD1657B6E}" vid="{2CEB4690-DFC0-4F66-8E22-21C9E6A1EB41}"/>
    </a:ext>
  </a:extLst>
</a:theme>
</file>

<file path=ppt/theme/theme2.xml><?xml version="1.0" encoding="utf-8"?>
<a:theme xmlns:a="http://schemas.openxmlformats.org/drawingml/2006/main" name="BA_infomøte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ヒラギノ角ゴ Pro W3"/>
        <a:cs typeface="ヒラギノ角ゴ Pro W3"/>
      </a:majorFont>
      <a:minorFont>
        <a:latin typeface="Arial"/>
        <a:ea typeface="ヒラギノ角ゴ Pro W3"/>
        <a:cs typeface="ヒラギノ角ゴ Pro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Version=16.0.0.0, Culture=neutral, PublicKeyToken=71e9bce111e9429c</Assembly>
    <Class>Microsoft.Office.DocumentManagement.Internal.DocIdHandler</Class>
    <Data/>
    <Filter/>
  </Receiver>
</spe:Receiver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3A0108F0405CBB4CAF0A4935735FBDAF" ma:contentTypeVersion="2" ma:contentTypeDescription="Opprett et nytt dokument." ma:contentTypeScope="" ma:versionID="40820e0ad83be9a9961789050f7f0561">
  <xsd:schema xmlns:xsd="http://www.w3.org/2001/XMLSchema" xmlns:xs="http://www.w3.org/2001/XMLSchema" xmlns:p="http://schemas.microsoft.com/office/2006/metadata/properties" xmlns:ns2="e5e35b8c-bb2a-40e7-acd7-beed1d1f14b8" xmlns:ns3="45a9c032-1c21-4297-bc4a-1b0e359a6c15" targetNamespace="http://schemas.microsoft.com/office/2006/metadata/properties" ma:root="true" ma:fieldsID="0d622c3afd3d445bea522ad461dd9299" ns2:_="" ns3:_="">
    <xsd:import namespace="e5e35b8c-bb2a-40e7-acd7-beed1d1f14b8"/>
    <xsd:import namespace="45a9c032-1c21-4297-bc4a-1b0e359a6c15"/>
    <xsd:element name="properties">
      <xsd:complexType>
        <xsd:sequence>
          <xsd:element name="documentManagement">
            <xsd:complexType>
              <xsd:all>
                <xsd:element ref="ns2:_dlc_DocId" minOccurs="0"/>
                <xsd:element ref="ns2:_dlc_DocIdUrl" minOccurs="0"/>
                <xsd:element ref="ns2:_dlc_DocIdPersistId" minOccurs="0"/>
                <xsd:element ref="ns3:MediaServiceMetadata" minOccurs="0"/>
                <xsd:element ref="ns3:MediaServiceFast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5e35b8c-bb2a-40e7-acd7-beed1d1f14b8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Dokument-ID-verdi" ma:description="Verdien for dokument-IDen som er tilordnet elementet." ma:internalName="_dlc_DocId" ma:readOnly="true">
      <xsd:simpleType>
        <xsd:restriction base="dms:Text"/>
      </xsd:simpleType>
    </xsd:element>
    <xsd:element name="_dlc_DocIdUrl" ma:index="9" nillable="true" ma:displayName="Dokument-ID" ma:description="Fast kobling til dokumente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Persist ID" ma:description="Keep ID on add." ma:hidden="true" ma:internalName="_dlc_DocIdPersistId" ma:readOnly="true">
      <xsd:simpleType>
        <xsd:restriction base="dms:Boolea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5a9c032-1c21-4297-bc4a-1b0e359a6c1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4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dlc_DocId xmlns="e5e35b8c-bb2a-40e7-acd7-beed1d1f14b8">JAJEJYK5CVUX-448798232-25</_dlc_DocId>
    <_dlc_DocIdUrl xmlns="e5e35b8c-bb2a-40e7-acd7-beed1d1f14b8">
      <Url>https://uio.sharepoint.com/sites/GrafiskUttrykk/_layouts/15/DocIdRedir.aspx?ID=JAJEJYK5CVUX-448798232-25</Url>
      <Description>JAJEJYK5CVUX-448798232-25</Description>
    </_dlc_DocIdUrl>
  </documentManagement>
</p:properties>
</file>

<file path=customXml/itemProps1.xml><?xml version="1.0" encoding="utf-8"?>
<ds:datastoreItem xmlns:ds="http://schemas.openxmlformats.org/officeDocument/2006/customXml" ds:itemID="{684213E5-2D10-47A0-9EC6-16DB2B77A2C3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81821DCD-2816-4F67-91A6-4B2280A84407}">
  <ds:schemaRefs>
    <ds:schemaRef ds:uri="http://schemas.microsoft.com/sharepoint/events"/>
  </ds:schemaRefs>
</ds:datastoreItem>
</file>

<file path=customXml/itemProps3.xml><?xml version="1.0" encoding="utf-8"?>
<ds:datastoreItem xmlns:ds="http://schemas.openxmlformats.org/officeDocument/2006/customXml" ds:itemID="{3D514616-B19B-45FB-8999-E0E2ED54B5E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5e35b8c-bb2a-40e7-acd7-beed1d1f14b8"/>
    <ds:schemaRef ds:uri="45a9c032-1c21-4297-bc4a-1b0e359a6c1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4.xml><?xml version="1.0" encoding="utf-8"?>
<ds:datastoreItem xmlns:ds="http://schemas.openxmlformats.org/officeDocument/2006/customXml" ds:itemID="{89B9CF10-6C6A-444C-B05E-E78C1785A52C}">
  <ds:schemaRefs>
    <ds:schemaRef ds:uri="http://schemas.microsoft.com/office/2006/metadata/properties"/>
    <ds:schemaRef ds:uri="http://schemas.microsoft.com/office/infopath/2007/PartnerControls"/>
    <ds:schemaRef ds:uri="3b00a67f-9791-437e-b702-303a706ea042"/>
    <ds:schemaRef ds:uri="7dc3d6ed-56f1-49b6-b310-0ff680cfe62a"/>
    <ds:schemaRef ds:uri="e5e35b8c-bb2a-40e7-acd7-beed1d1f14b8"/>
  </ds:schemaRefs>
</ds:datastoreItem>
</file>

<file path=docMetadata/LabelInfo.xml><?xml version="1.0" encoding="utf-8"?>
<clbl:labelList xmlns:clbl="http://schemas.microsoft.com/office/2020/mipLabelMetadata">
  <clbl:label id="{463b6811-b0a4-4b2a-b932-72c4c970c5d2}" enabled="0" method="" siteId="{463b6811-b0a4-4b2a-b932-72c4c970c5d2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UiO Norsk</Template>
  <TotalTime>16774</TotalTime>
  <Words>2016</Words>
  <Application>Microsoft Office PowerPoint</Application>
  <PresentationFormat>Widescreen</PresentationFormat>
  <Paragraphs>288</Paragraphs>
  <Slides>37</Slides>
  <Notes>2</Notes>
  <HiddenSlides>0</HiddenSlides>
  <MMClips>1</MMClips>
  <ScaleCrop>false</ScaleCrop>
  <HeadingPairs>
    <vt:vector size="8" baseType="variant">
      <vt:variant>
        <vt:lpstr>Brukte skrifter</vt:lpstr>
      </vt:variant>
      <vt:variant>
        <vt:i4>5</vt:i4>
      </vt:variant>
      <vt:variant>
        <vt:lpstr>Tema</vt:lpstr>
      </vt:variant>
      <vt:variant>
        <vt:i4>2</vt:i4>
      </vt:variant>
      <vt:variant>
        <vt:lpstr>Innebygde OLE-servere</vt:lpstr>
      </vt:variant>
      <vt:variant>
        <vt:i4>1</vt:i4>
      </vt:variant>
      <vt:variant>
        <vt:lpstr>Lysbildetitler</vt:lpstr>
      </vt:variant>
      <vt:variant>
        <vt:i4>37</vt:i4>
      </vt:variant>
    </vt:vector>
  </HeadingPairs>
  <TitlesOfParts>
    <vt:vector size="45" baseType="lpstr">
      <vt:lpstr>Arial</vt:lpstr>
      <vt:lpstr>Arial, sans-serif</vt:lpstr>
      <vt:lpstr>Arial,Sans-Serif</vt:lpstr>
      <vt:lpstr>Calibri</vt:lpstr>
      <vt:lpstr>Wingdings</vt:lpstr>
      <vt:lpstr>Office-tema</vt:lpstr>
      <vt:lpstr>BA_infomøte</vt:lpstr>
      <vt:lpstr>think-cell Slide</vt:lpstr>
      <vt:lpstr>Velkommen til religionsvitenskap!</vt:lpstr>
      <vt:lpstr>Hva er religionsvitenskap?</vt:lpstr>
      <vt:lpstr>Hva skal du lære?</vt:lpstr>
      <vt:lpstr>PowerPoint-presentasjon</vt:lpstr>
      <vt:lpstr>Bli kjent med studiehverdagen</vt:lpstr>
      <vt:lpstr>Innhold for informasjonsmøtet</vt:lpstr>
      <vt:lpstr>  Anbefalte studieløp</vt:lpstr>
      <vt:lpstr>Emnegrupper</vt:lpstr>
      <vt:lpstr>Emnesider</vt:lpstr>
      <vt:lpstr>Tilgang til internett på UiO</vt:lpstr>
      <vt:lpstr>PowerPoint-presentasjon</vt:lpstr>
      <vt:lpstr>PowerPoint-presentasjon</vt:lpstr>
      <vt:lpstr>Demo av Mine studier </vt:lpstr>
      <vt:lpstr>Mine studier</vt:lpstr>
      <vt:lpstr>Andre snarveier i mine studier </vt:lpstr>
      <vt:lpstr>Adgangskort </vt:lpstr>
      <vt:lpstr>Bestille adgangskort</vt:lpstr>
      <vt:lpstr>Hva gjør jeg hvis jeg</vt:lpstr>
      <vt:lpstr>StudentWeb</vt:lpstr>
      <vt:lpstr>PowerPoint-presentasjon</vt:lpstr>
      <vt:lpstr>Sjekkliste når du skal melde deg opp til emner i StudentWeb</vt:lpstr>
      <vt:lpstr>PowerPoint-presentasjon</vt:lpstr>
      <vt:lpstr>Canvas</vt:lpstr>
      <vt:lpstr>Outlook </vt:lpstr>
      <vt:lpstr> Karriereveiledning på HF JobbKlar Karriereemner: UIOKAR0110 – Kom i gang med prosjekt utdanning og karriere – Universitetet i Oslo UiO Karriere – Karriereuka 2024 16-20. september</vt:lpstr>
      <vt:lpstr>PowerPoint-presentasjon</vt:lpstr>
      <vt:lpstr>PowerPoint-presentasjon</vt:lpstr>
      <vt:lpstr>Jobbklar</vt:lpstr>
      <vt:lpstr>Hvem kontakter jeg?</vt:lpstr>
      <vt:lpstr>Trenger du et trygt sted å ta kontakt?</vt:lpstr>
      <vt:lpstr>Viktige frister</vt:lpstr>
      <vt:lpstr>Onsdag 13. august – Hvordan bli en god student?</vt:lpstr>
      <vt:lpstr>Overnattingstur til studenterhytta</vt:lpstr>
      <vt:lpstr>Hvor finner jeg informasjon om undervisningen? </vt:lpstr>
      <vt:lpstr>Hvordan kommuniserer jeg med studenter og ansatte?</vt:lpstr>
      <vt:lpstr>Hvor finner jeg pensum og faglitteratur?</vt:lpstr>
      <vt:lpstr>Hvilke tekniske hjelpemidler finnes?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Det humanistiske fakultet</dc:title>
  <dc:creator>Vera Raudberget Fiveland</dc:creator>
  <cp:lastModifiedBy>Josef Lund Belayachi</cp:lastModifiedBy>
  <cp:revision>18</cp:revision>
  <dcterms:created xsi:type="dcterms:W3CDTF">2023-08-08T07:12:06Z</dcterms:created>
  <dcterms:modified xsi:type="dcterms:W3CDTF">2025-08-11T08:42:51Z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0x0101003A0108F0405CBB4CAF0A4935735FBDAF</vt:lpwstr>
  </property>
  <property fmtid="{D5CDD505-2E9C-101B-9397-08002B2CF9AE}" pid="3" name="MediaServiceImageTags">
    <vt:lpwstr/>
  </property>
  <property fmtid="{D5CDD505-2E9C-101B-9397-08002B2CF9AE}" pid="4" name="_dlc_DocIdItemGuid">
    <vt:lpwstr>e1ba8df5-1c55-4d83-8486-5b6b738896d5</vt:lpwstr>
  </property>
</Properties>
</file>